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6" r:id="rId5"/>
  </p:sldIdLst>
  <p:sldSz cx="10693400" cy="15125700"/>
  <p:notesSz cx="10693400" cy="15125700"/>
  <p:defaultTextStyle>
    <a:defPPr algn="r" rtl="1">
      <a:defRPr lang="ar-MA"/>
    </a:defPPr>
    <a:lvl1pPr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2A6EA0-4BF9-8F24-EAAD-A80FEE594C23}" v="39" dt="2024-03-19T17:45:30.85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222" autoAdjust="0"/>
    <p:restoredTop sz="95020" autoAdjust="0"/>
  </p:normalViewPr>
  <p:slideViewPr>
    <p:cSldViewPr>
      <p:cViewPr>
        <p:scale>
          <a:sx n="150" d="100"/>
          <a:sy n="150" d="100"/>
        </p:scale>
        <p:origin x="252" y="-9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ZZINE, Hind" userId="S::ezzineh@who.int::edcab00f-6318-46e5-a4a9-188b01ee222f" providerId="AD" clId="Web-{BB2A6EA0-4BF9-8F24-EAAD-A80FEE594C23}"/>
    <pc:docChg chg="modSld">
      <pc:chgData name="EZZINE, Hind" userId="S::ezzineh@who.int::edcab00f-6318-46e5-a4a9-188b01ee222f" providerId="AD" clId="Web-{BB2A6EA0-4BF9-8F24-EAAD-A80FEE594C23}" dt="2024-03-19T17:45:30.852" v="30" actId="1076"/>
      <pc:docMkLst>
        <pc:docMk/>
      </pc:docMkLst>
      <pc:sldChg chg="addSp delSp modSp">
        <pc:chgData name="EZZINE, Hind" userId="S::ezzineh@who.int::edcab00f-6318-46e5-a4a9-188b01ee222f" providerId="AD" clId="Web-{BB2A6EA0-4BF9-8F24-EAAD-A80FEE594C23}" dt="2024-03-19T17:45:30.852" v="30" actId="1076"/>
        <pc:sldMkLst>
          <pc:docMk/>
          <pc:sldMk cId="0" sldId="256"/>
        </pc:sldMkLst>
        <pc:spChg chg="mod">
          <ac:chgData name="EZZINE, Hind" userId="S::ezzineh@who.int::edcab00f-6318-46e5-a4a9-188b01ee222f" providerId="AD" clId="Web-{BB2A6EA0-4BF9-8F24-EAAD-A80FEE594C23}" dt="2024-03-19T17:45:30.852" v="30" actId="1076"/>
          <ac:spMkLst>
            <pc:docMk/>
            <pc:sldMk cId="0" sldId="256"/>
            <ac:spMk id="4" creationId="{B25A6619-C84E-4E9C-AD5E-D528B7BDF407}"/>
          </ac:spMkLst>
        </pc:spChg>
        <pc:spChg chg="mod">
          <ac:chgData name="EZZINE, Hind" userId="S::ezzineh@who.int::edcab00f-6318-46e5-a4a9-188b01ee222f" providerId="AD" clId="Web-{BB2A6EA0-4BF9-8F24-EAAD-A80FEE594C23}" dt="2024-03-19T17:40:38.819" v="4"/>
          <ac:spMkLst>
            <pc:docMk/>
            <pc:sldMk cId="0" sldId="256"/>
            <ac:spMk id="2051" creationId="{F15CA9B7-6215-42F8-8443-AE9D7649115A}"/>
          </ac:spMkLst>
        </pc:spChg>
        <pc:grpChg chg="del">
          <ac:chgData name="EZZINE, Hind" userId="S::ezzineh@who.int::edcab00f-6318-46e5-a4a9-188b01ee222f" providerId="AD" clId="Web-{BB2A6EA0-4BF9-8F24-EAAD-A80FEE594C23}" dt="2024-03-19T17:39:59.537" v="0"/>
          <ac:grpSpMkLst>
            <pc:docMk/>
            <pc:sldMk cId="0" sldId="256"/>
            <ac:grpSpMk id="2077" creationId="{3499CC40-CCEC-4A9A-B3DF-52B7DC0A76B5}"/>
          </ac:grpSpMkLst>
        </pc:grpChg>
        <pc:picChg chg="add mod">
          <ac:chgData name="EZZINE, Hind" userId="S::ezzineh@who.int::edcab00f-6318-46e5-a4a9-188b01ee222f" providerId="AD" clId="Web-{BB2A6EA0-4BF9-8F24-EAAD-A80FEE594C23}" dt="2024-03-19T17:40:21.100" v="3" actId="14100"/>
          <ac:picMkLst>
            <pc:docMk/>
            <pc:sldMk cId="0" sldId="256"/>
            <ac:picMk id="3" creationId="{35786730-58E9-090C-14E8-20CBEEF0FCE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27CEA9C0-8734-4A6D-BB53-F6FC3F22BE8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85403F2D-C2D4-4CB9-8522-6877F4192980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9A2FF552-A28A-4A0D-BE81-C307E68CE527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896F1197-5D4A-4414-B574-84746749BA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FF6FDAF6-6B37-4FBD-BE1B-AB7E6F9ED1A7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792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 sz="4500" b="1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27F26B88-DB57-4E5D-9535-58ECCB4F2F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3CB01111-BAAE-41D4-8DE8-812EC97AD487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A798C58-5ADA-4102-AF3D-CC622467E255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A82AE4EA-B8F7-4F0C-AB2C-C0A4C285E8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31AC00F2-3992-48E0-816F-53C942B2E31B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871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 sz="4500" b="1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5" name="Holder 4">
            <a:extLst>
              <a:ext uri="{FF2B5EF4-FFF2-40B4-BE49-F238E27FC236}">
                <a16:creationId xmlns:a16="http://schemas.microsoft.com/office/drawing/2014/main" id="{61B96508-E107-4721-A124-D24977FBF93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6" name="Holder 5">
            <a:extLst>
              <a:ext uri="{FF2B5EF4-FFF2-40B4-BE49-F238E27FC236}">
                <a16:creationId xmlns:a16="http://schemas.microsoft.com/office/drawing/2014/main" id="{8CB4F20B-7BC5-4D9D-9828-FB537EA9BA7A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A4ABD814-8E7A-48A2-ADFB-169738A662E8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7" name="Holder 6">
            <a:extLst>
              <a:ext uri="{FF2B5EF4-FFF2-40B4-BE49-F238E27FC236}">
                <a16:creationId xmlns:a16="http://schemas.microsoft.com/office/drawing/2014/main" id="{D4E9FB2E-623B-4A8A-B0FC-ADBD7AF6A6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EE5EBE4-4200-4290-9A8C-4469F4A2E67E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2929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 sz="4500" b="1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pPr rtl="1"/>
            <a:endParaRPr/>
          </a:p>
        </p:txBody>
      </p:sp>
      <p:sp>
        <p:nvSpPr>
          <p:cNvPr id="3" name="Holder 4">
            <a:extLst>
              <a:ext uri="{FF2B5EF4-FFF2-40B4-BE49-F238E27FC236}">
                <a16:creationId xmlns:a16="http://schemas.microsoft.com/office/drawing/2014/main" id="{07668351-45C4-4F1E-881F-29B50E9EB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4" name="Holder 5">
            <a:extLst>
              <a:ext uri="{FF2B5EF4-FFF2-40B4-BE49-F238E27FC236}">
                <a16:creationId xmlns:a16="http://schemas.microsoft.com/office/drawing/2014/main" id="{045F40CA-289E-4D59-9EE3-7F21BA54367E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F5401BEE-DCEA-4FAC-AA54-9A286231893C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5" name="Holder 6">
            <a:extLst>
              <a:ext uri="{FF2B5EF4-FFF2-40B4-BE49-F238E27FC236}">
                <a16:creationId xmlns:a16="http://schemas.microsoft.com/office/drawing/2014/main" id="{A5BA679D-7CC0-4CFE-9F7D-FD698D3080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F08A6BD3-E438-47D4-98AA-77E794A0A745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591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>
            <a:extLst>
              <a:ext uri="{FF2B5EF4-FFF2-40B4-BE49-F238E27FC236}">
                <a16:creationId xmlns:a16="http://schemas.microsoft.com/office/drawing/2014/main" id="{0C0F1083-7FA4-44C0-922D-469D81AD44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3" name="Holder 5">
            <a:extLst>
              <a:ext uri="{FF2B5EF4-FFF2-40B4-BE49-F238E27FC236}">
                <a16:creationId xmlns:a16="http://schemas.microsoft.com/office/drawing/2014/main" id="{6A66B7C2-1D73-4CC0-889B-58F4902B8F1A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6CDE8374-FA57-4BE1-910D-516455F7FC90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4" name="Holder 6">
            <a:extLst>
              <a:ext uri="{FF2B5EF4-FFF2-40B4-BE49-F238E27FC236}">
                <a16:creationId xmlns:a16="http://schemas.microsoft.com/office/drawing/2014/main" id="{6E46D92F-418B-41B8-A24D-BC5E2A5EE7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3F90379C-1184-44EC-9CFB-353AF5E44E90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63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g object 16">
            <a:extLst>
              <a:ext uri="{FF2B5EF4-FFF2-40B4-BE49-F238E27FC236}">
                <a16:creationId xmlns:a16="http://schemas.microsoft.com/office/drawing/2014/main" id="{0F366BB4-7C5A-485C-ABEB-0E1DCDF21F91}"/>
              </a:ext>
            </a:extLst>
          </p:cNvPr>
          <p:cNvSpPr>
            <a:spLocks/>
          </p:cNvSpPr>
          <p:nvPr/>
        </p:nvSpPr>
        <p:spPr bwMode="auto">
          <a:xfrm>
            <a:off x="7010400" y="1133475"/>
            <a:ext cx="1063625" cy="10977563"/>
          </a:xfrm>
          <a:custGeom>
            <a:avLst/>
            <a:gdLst>
              <a:gd name="T0" fmla="*/ 1062532 w 1062990"/>
              <a:gd name="T1" fmla="*/ 0 h 10976610"/>
              <a:gd name="T2" fmla="*/ 935545 w 1062990"/>
              <a:gd name="T3" fmla="*/ 0 h 10976610"/>
              <a:gd name="T4" fmla="*/ 935545 w 1062990"/>
              <a:gd name="T5" fmla="*/ 10849356 h 10976610"/>
              <a:gd name="T6" fmla="*/ 0 w 1062990"/>
              <a:gd name="T7" fmla="*/ 10849356 h 10976610"/>
              <a:gd name="T8" fmla="*/ 0 w 1062990"/>
              <a:gd name="T9" fmla="*/ 10976343 h 10976610"/>
              <a:gd name="T10" fmla="*/ 998982 w 1062990"/>
              <a:gd name="T11" fmla="*/ 10976343 h 10976610"/>
              <a:gd name="T12" fmla="*/ 1043901 w 1062990"/>
              <a:gd name="T13" fmla="*/ 10957826 h 10976610"/>
              <a:gd name="T14" fmla="*/ 1062532 w 1062990"/>
              <a:gd name="T15" fmla="*/ 10912906 h 10976610"/>
              <a:gd name="T16" fmla="*/ 1062532 w 1062990"/>
              <a:gd name="T17" fmla="*/ 0 h 10976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2990" h="10976610">
                <a:moveTo>
                  <a:pt x="1062532" y="0"/>
                </a:moveTo>
                <a:lnTo>
                  <a:pt x="935545" y="0"/>
                </a:lnTo>
                <a:lnTo>
                  <a:pt x="935545" y="10849356"/>
                </a:lnTo>
                <a:lnTo>
                  <a:pt x="0" y="10849356"/>
                </a:lnTo>
                <a:lnTo>
                  <a:pt x="0" y="10976343"/>
                </a:lnTo>
                <a:lnTo>
                  <a:pt x="998982" y="10976343"/>
                </a:lnTo>
                <a:lnTo>
                  <a:pt x="1043901" y="10957826"/>
                </a:lnTo>
                <a:lnTo>
                  <a:pt x="1062532" y="10912906"/>
                </a:lnTo>
                <a:lnTo>
                  <a:pt x="1062532" y="0"/>
                </a:lnTo>
                <a:close/>
              </a:path>
            </a:pathLst>
          </a:custGeom>
          <a:solidFill>
            <a:srgbClr val="008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27" name="bg object 17">
            <a:extLst>
              <a:ext uri="{FF2B5EF4-FFF2-40B4-BE49-F238E27FC236}">
                <a16:creationId xmlns:a16="http://schemas.microsoft.com/office/drawing/2014/main" id="{705EDC93-3B73-4408-AB7B-1DC77E5E8A36}"/>
              </a:ext>
            </a:extLst>
          </p:cNvPr>
          <p:cNvSpPr>
            <a:spLocks/>
          </p:cNvSpPr>
          <p:nvPr/>
        </p:nvSpPr>
        <p:spPr bwMode="auto">
          <a:xfrm>
            <a:off x="2609850" y="1133475"/>
            <a:ext cx="1062038" cy="11287125"/>
          </a:xfrm>
          <a:custGeom>
            <a:avLst/>
            <a:gdLst>
              <a:gd name="T0" fmla="*/ 126987 w 1062989"/>
              <a:gd name="T1" fmla="*/ 0 h 11286490"/>
              <a:gd name="T2" fmla="*/ 0 w 1062989"/>
              <a:gd name="T3" fmla="*/ 0 h 11286490"/>
              <a:gd name="T4" fmla="*/ 0 w 1062989"/>
              <a:gd name="T5" fmla="*/ 11222431 h 11286490"/>
              <a:gd name="T6" fmla="*/ 18630 w 1062989"/>
              <a:gd name="T7" fmla="*/ 11267351 h 11286490"/>
              <a:gd name="T8" fmla="*/ 63550 w 1062989"/>
              <a:gd name="T9" fmla="*/ 11285982 h 11286490"/>
              <a:gd name="T10" fmla="*/ 1062532 w 1062989"/>
              <a:gd name="T11" fmla="*/ 11285982 h 11286490"/>
              <a:gd name="T12" fmla="*/ 1062532 w 1062989"/>
              <a:gd name="T13" fmla="*/ 11158994 h 11286490"/>
              <a:gd name="T14" fmla="*/ 126987 w 1062989"/>
              <a:gd name="T15" fmla="*/ 11158994 h 11286490"/>
              <a:gd name="T16" fmla="*/ 126987 w 1062989"/>
              <a:gd name="T17" fmla="*/ 0 h 1128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2989" h="11286490">
                <a:moveTo>
                  <a:pt x="126987" y="0"/>
                </a:moveTo>
                <a:lnTo>
                  <a:pt x="0" y="0"/>
                </a:lnTo>
                <a:lnTo>
                  <a:pt x="0" y="11222431"/>
                </a:lnTo>
                <a:lnTo>
                  <a:pt x="18630" y="11267351"/>
                </a:lnTo>
                <a:lnTo>
                  <a:pt x="63550" y="11285982"/>
                </a:lnTo>
                <a:lnTo>
                  <a:pt x="1062532" y="11285982"/>
                </a:lnTo>
                <a:lnTo>
                  <a:pt x="1062532" y="11158994"/>
                </a:lnTo>
                <a:lnTo>
                  <a:pt x="126987" y="11158994"/>
                </a:lnTo>
                <a:lnTo>
                  <a:pt x="126987" y="0"/>
                </a:lnTo>
                <a:close/>
              </a:path>
            </a:pathLst>
          </a:custGeom>
          <a:solidFill>
            <a:srgbClr val="F370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28" name="bg object 18">
            <a:extLst>
              <a:ext uri="{FF2B5EF4-FFF2-40B4-BE49-F238E27FC236}">
                <a16:creationId xmlns:a16="http://schemas.microsoft.com/office/drawing/2014/main" id="{6D82B222-1746-452B-B4EC-CEA8E770F027}"/>
              </a:ext>
            </a:extLst>
          </p:cNvPr>
          <p:cNvSpPr>
            <a:spLocks/>
          </p:cNvSpPr>
          <p:nvPr/>
        </p:nvSpPr>
        <p:spPr bwMode="auto">
          <a:xfrm>
            <a:off x="423863" y="3956050"/>
            <a:ext cx="9844087" cy="4229100"/>
          </a:xfrm>
          <a:custGeom>
            <a:avLst/>
            <a:gdLst>
              <a:gd name="T0" fmla="*/ 9485071 w 9845040"/>
              <a:gd name="T1" fmla="*/ 0 h 4229100"/>
              <a:gd name="T2" fmla="*/ 360045 w 9845040"/>
              <a:gd name="T3" fmla="*/ 0 h 4229100"/>
              <a:gd name="T4" fmla="*/ 151893 w 9845040"/>
              <a:gd name="T5" fmla="*/ 5625 h 4229100"/>
              <a:gd name="T6" fmla="*/ 45005 w 9845040"/>
              <a:gd name="T7" fmla="*/ 45005 h 4229100"/>
              <a:gd name="T8" fmla="*/ 5625 w 9845040"/>
              <a:gd name="T9" fmla="*/ 151893 h 4229100"/>
              <a:gd name="T10" fmla="*/ 0 w 9845040"/>
              <a:gd name="T11" fmla="*/ 360045 h 4229100"/>
              <a:gd name="T12" fmla="*/ 0 w 9845040"/>
              <a:gd name="T13" fmla="*/ 3869054 h 4229100"/>
              <a:gd name="T14" fmla="*/ 5625 w 9845040"/>
              <a:gd name="T15" fmla="*/ 4077139 h 4229100"/>
              <a:gd name="T16" fmla="*/ 45005 w 9845040"/>
              <a:gd name="T17" fmla="*/ 4183994 h 4229100"/>
              <a:gd name="T18" fmla="*/ 151893 w 9845040"/>
              <a:gd name="T19" fmla="*/ 4223361 h 4229100"/>
              <a:gd name="T20" fmla="*/ 360045 w 9845040"/>
              <a:gd name="T21" fmla="*/ 4228985 h 4229100"/>
              <a:gd name="T22" fmla="*/ 9485071 w 9845040"/>
              <a:gd name="T23" fmla="*/ 4228985 h 4229100"/>
              <a:gd name="T24" fmla="*/ 9693156 w 9845040"/>
              <a:gd name="T25" fmla="*/ 4223361 h 4229100"/>
              <a:gd name="T26" fmla="*/ 9800010 w 9845040"/>
              <a:gd name="T27" fmla="*/ 4183994 h 4229100"/>
              <a:gd name="T28" fmla="*/ 9839377 w 9845040"/>
              <a:gd name="T29" fmla="*/ 4077139 h 4229100"/>
              <a:gd name="T30" fmla="*/ 9845001 w 9845040"/>
              <a:gd name="T31" fmla="*/ 3869054 h 4229100"/>
              <a:gd name="T32" fmla="*/ 9845001 w 9845040"/>
              <a:gd name="T33" fmla="*/ 360045 h 4229100"/>
              <a:gd name="T34" fmla="*/ 9839377 w 9845040"/>
              <a:gd name="T35" fmla="*/ 151893 h 4229100"/>
              <a:gd name="T36" fmla="*/ 9800010 w 9845040"/>
              <a:gd name="T37" fmla="*/ 45005 h 4229100"/>
              <a:gd name="T38" fmla="*/ 9693156 w 9845040"/>
              <a:gd name="T39" fmla="*/ 5625 h 4229100"/>
              <a:gd name="T40" fmla="*/ 9485071 w 9845040"/>
              <a:gd name="T41" fmla="*/ 0 h 4229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45040" h="4229100">
                <a:moveTo>
                  <a:pt x="9485071" y="0"/>
                </a:moveTo>
                <a:lnTo>
                  <a:pt x="360045" y="0"/>
                </a:lnTo>
                <a:lnTo>
                  <a:pt x="151893" y="5625"/>
                </a:lnTo>
                <a:lnTo>
                  <a:pt x="45005" y="45005"/>
                </a:lnTo>
                <a:lnTo>
                  <a:pt x="5625" y="151893"/>
                </a:lnTo>
                <a:lnTo>
                  <a:pt x="0" y="360045"/>
                </a:lnTo>
                <a:lnTo>
                  <a:pt x="0" y="3869054"/>
                </a:lnTo>
                <a:lnTo>
                  <a:pt x="5625" y="4077139"/>
                </a:lnTo>
                <a:lnTo>
                  <a:pt x="45005" y="4183994"/>
                </a:lnTo>
                <a:lnTo>
                  <a:pt x="151893" y="4223361"/>
                </a:lnTo>
                <a:lnTo>
                  <a:pt x="360045" y="4228985"/>
                </a:lnTo>
                <a:lnTo>
                  <a:pt x="9485071" y="4228985"/>
                </a:lnTo>
                <a:lnTo>
                  <a:pt x="9693156" y="4223361"/>
                </a:lnTo>
                <a:lnTo>
                  <a:pt x="9800010" y="4183994"/>
                </a:lnTo>
                <a:lnTo>
                  <a:pt x="9839377" y="4077139"/>
                </a:lnTo>
                <a:lnTo>
                  <a:pt x="9845001" y="3869054"/>
                </a:lnTo>
                <a:lnTo>
                  <a:pt x="9845001" y="360045"/>
                </a:lnTo>
                <a:lnTo>
                  <a:pt x="9839377" y="151893"/>
                </a:lnTo>
                <a:lnTo>
                  <a:pt x="9800010" y="45005"/>
                </a:lnTo>
                <a:lnTo>
                  <a:pt x="9693156" y="5625"/>
                </a:lnTo>
                <a:lnTo>
                  <a:pt x="94850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29" name="bg object 19">
            <a:extLst>
              <a:ext uri="{FF2B5EF4-FFF2-40B4-BE49-F238E27FC236}">
                <a16:creationId xmlns:a16="http://schemas.microsoft.com/office/drawing/2014/main" id="{D24F4DBE-1CB4-46E4-9870-51973394B903}"/>
              </a:ext>
            </a:extLst>
          </p:cNvPr>
          <p:cNvSpPr>
            <a:spLocks/>
          </p:cNvSpPr>
          <p:nvPr/>
        </p:nvSpPr>
        <p:spPr bwMode="auto">
          <a:xfrm>
            <a:off x="423863" y="3956050"/>
            <a:ext cx="9844087" cy="4229100"/>
          </a:xfrm>
          <a:custGeom>
            <a:avLst/>
            <a:gdLst>
              <a:gd name="T0" fmla="*/ 360006 w 9845040"/>
              <a:gd name="T1" fmla="*/ 0 h 4229100"/>
              <a:gd name="T2" fmla="*/ 151877 w 9845040"/>
              <a:gd name="T3" fmla="*/ 5624 h 4229100"/>
              <a:gd name="T4" fmla="*/ 45000 w 9845040"/>
              <a:gd name="T5" fmla="*/ 44999 h 4229100"/>
              <a:gd name="T6" fmla="*/ 5625 w 9845040"/>
              <a:gd name="T7" fmla="*/ 151872 h 4229100"/>
              <a:gd name="T8" fmla="*/ 0 w 9845040"/>
              <a:gd name="T9" fmla="*/ 359994 h 4229100"/>
              <a:gd name="T10" fmla="*/ 0 w 9845040"/>
              <a:gd name="T11" fmla="*/ 3868991 h 4229100"/>
              <a:gd name="T12" fmla="*/ 5625 w 9845040"/>
              <a:gd name="T13" fmla="*/ 4077120 h 4229100"/>
              <a:gd name="T14" fmla="*/ 45000 w 9845040"/>
              <a:gd name="T15" fmla="*/ 4183997 h 4229100"/>
              <a:gd name="T16" fmla="*/ 151877 w 9845040"/>
              <a:gd name="T17" fmla="*/ 4223373 h 4229100"/>
              <a:gd name="T18" fmla="*/ 360006 w 9845040"/>
              <a:gd name="T19" fmla="*/ 4228998 h 4229100"/>
              <a:gd name="T20" fmla="*/ 9485007 w 9845040"/>
              <a:gd name="T21" fmla="*/ 4228998 h 4229100"/>
              <a:gd name="T22" fmla="*/ 9693129 w 9845040"/>
              <a:gd name="T23" fmla="*/ 4223373 h 4229100"/>
              <a:gd name="T24" fmla="*/ 9800002 w 9845040"/>
              <a:gd name="T25" fmla="*/ 4183997 h 4229100"/>
              <a:gd name="T26" fmla="*/ 9839376 w 9845040"/>
              <a:gd name="T27" fmla="*/ 4077120 h 4229100"/>
              <a:gd name="T28" fmla="*/ 9845001 w 9845040"/>
              <a:gd name="T29" fmla="*/ 3868991 h 4229100"/>
              <a:gd name="T30" fmla="*/ 9845001 w 9845040"/>
              <a:gd name="T31" fmla="*/ 359994 h 4229100"/>
              <a:gd name="T32" fmla="*/ 9839376 w 9845040"/>
              <a:gd name="T33" fmla="*/ 151872 h 4229100"/>
              <a:gd name="T34" fmla="*/ 9800002 w 9845040"/>
              <a:gd name="T35" fmla="*/ 44999 h 4229100"/>
              <a:gd name="T36" fmla="*/ 9693129 w 9845040"/>
              <a:gd name="T37" fmla="*/ 5624 h 4229100"/>
              <a:gd name="T38" fmla="*/ 9485007 w 9845040"/>
              <a:gd name="T39" fmla="*/ 0 h 4229100"/>
              <a:gd name="T40" fmla="*/ 360006 w 9845040"/>
              <a:gd name="T41" fmla="*/ 0 h 4229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45040" h="4229100">
                <a:moveTo>
                  <a:pt x="360006" y="0"/>
                </a:moveTo>
                <a:lnTo>
                  <a:pt x="151877" y="5624"/>
                </a:lnTo>
                <a:lnTo>
                  <a:pt x="45000" y="44999"/>
                </a:lnTo>
                <a:lnTo>
                  <a:pt x="5625" y="151872"/>
                </a:lnTo>
                <a:lnTo>
                  <a:pt x="0" y="359994"/>
                </a:lnTo>
                <a:lnTo>
                  <a:pt x="0" y="3868991"/>
                </a:lnTo>
                <a:lnTo>
                  <a:pt x="5625" y="4077120"/>
                </a:lnTo>
                <a:lnTo>
                  <a:pt x="45000" y="4183997"/>
                </a:lnTo>
                <a:lnTo>
                  <a:pt x="151877" y="4223373"/>
                </a:lnTo>
                <a:lnTo>
                  <a:pt x="360006" y="4228998"/>
                </a:lnTo>
                <a:lnTo>
                  <a:pt x="9485007" y="4228998"/>
                </a:lnTo>
                <a:lnTo>
                  <a:pt x="9693129" y="4223373"/>
                </a:lnTo>
                <a:lnTo>
                  <a:pt x="9800002" y="4183997"/>
                </a:lnTo>
                <a:lnTo>
                  <a:pt x="9839376" y="4077120"/>
                </a:lnTo>
                <a:lnTo>
                  <a:pt x="9845001" y="3868991"/>
                </a:lnTo>
                <a:lnTo>
                  <a:pt x="9845001" y="359994"/>
                </a:lnTo>
                <a:lnTo>
                  <a:pt x="9839376" y="151872"/>
                </a:lnTo>
                <a:lnTo>
                  <a:pt x="9800002" y="44999"/>
                </a:lnTo>
                <a:lnTo>
                  <a:pt x="9693129" y="5624"/>
                </a:lnTo>
                <a:lnTo>
                  <a:pt x="9485007" y="0"/>
                </a:lnTo>
                <a:lnTo>
                  <a:pt x="360006" y="0"/>
                </a:lnTo>
                <a:close/>
              </a:path>
            </a:pathLst>
          </a:custGeom>
          <a:noFill/>
          <a:ln w="127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0" name="bg object 20">
            <a:extLst>
              <a:ext uri="{FF2B5EF4-FFF2-40B4-BE49-F238E27FC236}">
                <a16:creationId xmlns:a16="http://schemas.microsoft.com/office/drawing/2014/main" id="{9D7D1417-A4B3-43DA-A6FF-D3256E36A0C7}"/>
              </a:ext>
            </a:extLst>
          </p:cNvPr>
          <p:cNvSpPr>
            <a:spLocks/>
          </p:cNvSpPr>
          <p:nvPr/>
        </p:nvSpPr>
        <p:spPr bwMode="auto">
          <a:xfrm>
            <a:off x="6642100" y="11655425"/>
            <a:ext cx="2754313" cy="2070100"/>
          </a:xfrm>
          <a:custGeom>
            <a:avLst/>
            <a:gdLst>
              <a:gd name="T0" fmla="*/ 2392984 w 2753359"/>
              <a:gd name="T1" fmla="*/ 0 h 2069465"/>
              <a:gd name="T2" fmla="*/ 359930 w 2753359"/>
              <a:gd name="T3" fmla="*/ 0 h 2069465"/>
              <a:gd name="T4" fmla="*/ 151845 w 2753359"/>
              <a:gd name="T5" fmla="*/ 5625 h 2069465"/>
              <a:gd name="T6" fmla="*/ 44991 w 2753359"/>
              <a:gd name="T7" fmla="*/ 45005 h 2069465"/>
              <a:gd name="T8" fmla="*/ 5623 w 2753359"/>
              <a:gd name="T9" fmla="*/ 151893 h 2069465"/>
              <a:gd name="T10" fmla="*/ 0 w 2753359"/>
              <a:gd name="T11" fmla="*/ 360044 h 2069465"/>
              <a:gd name="T12" fmla="*/ 0 w 2753359"/>
              <a:gd name="T13" fmla="*/ 1709013 h 2069465"/>
              <a:gd name="T14" fmla="*/ 5623 w 2753359"/>
              <a:gd name="T15" fmla="*/ 1917164 h 2069465"/>
              <a:gd name="T16" fmla="*/ 44991 w 2753359"/>
              <a:gd name="T17" fmla="*/ 2024052 h 2069465"/>
              <a:gd name="T18" fmla="*/ 151845 w 2753359"/>
              <a:gd name="T19" fmla="*/ 2063432 h 2069465"/>
              <a:gd name="T20" fmla="*/ 359930 w 2753359"/>
              <a:gd name="T21" fmla="*/ 2069058 h 2069465"/>
              <a:gd name="T22" fmla="*/ 2392984 w 2753359"/>
              <a:gd name="T23" fmla="*/ 2069058 h 2069465"/>
              <a:gd name="T24" fmla="*/ 2601069 w 2753359"/>
              <a:gd name="T25" fmla="*/ 2063432 h 2069465"/>
              <a:gd name="T26" fmla="*/ 2707924 w 2753359"/>
              <a:gd name="T27" fmla="*/ 2024052 h 2069465"/>
              <a:gd name="T28" fmla="*/ 2747291 w 2753359"/>
              <a:gd name="T29" fmla="*/ 1917164 h 2069465"/>
              <a:gd name="T30" fmla="*/ 2752915 w 2753359"/>
              <a:gd name="T31" fmla="*/ 1709013 h 2069465"/>
              <a:gd name="T32" fmla="*/ 2752915 w 2753359"/>
              <a:gd name="T33" fmla="*/ 360044 h 2069465"/>
              <a:gd name="T34" fmla="*/ 2747291 w 2753359"/>
              <a:gd name="T35" fmla="*/ 151893 h 2069465"/>
              <a:gd name="T36" fmla="*/ 2707924 w 2753359"/>
              <a:gd name="T37" fmla="*/ 45005 h 2069465"/>
              <a:gd name="T38" fmla="*/ 2601069 w 2753359"/>
              <a:gd name="T39" fmla="*/ 5625 h 2069465"/>
              <a:gd name="T40" fmla="*/ 2392984 w 2753359"/>
              <a:gd name="T41" fmla="*/ 0 h 2069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53359" h="2069465">
                <a:moveTo>
                  <a:pt x="2392984" y="0"/>
                </a:moveTo>
                <a:lnTo>
                  <a:pt x="359930" y="0"/>
                </a:lnTo>
                <a:lnTo>
                  <a:pt x="151845" y="5625"/>
                </a:lnTo>
                <a:lnTo>
                  <a:pt x="44991" y="45005"/>
                </a:lnTo>
                <a:lnTo>
                  <a:pt x="5623" y="151893"/>
                </a:lnTo>
                <a:lnTo>
                  <a:pt x="0" y="360044"/>
                </a:lnTo>
                <a:lnTo>
                  <a:pt x="0" y="1709013"/>
                </a:lnTo>
                <a:lnTo>
                  <a:pt x="5623" y="1917164"/>
                </a:lnTo>
                <a:lnTo>
                  <a:pt x="44991" y="2024052"/>
                </a:lnTo>
                <a:lnTo>
                  <a:pt x="151845" y="2063432"/>
                </a:lnTo>
                <a:lnTo>
                  <a:pt x="359930" y="2069058"/>
                </a:lnTo>
                <a:lnTo>
                  <a:pt x="2392984" y="2069058"/>
                </a:lnTo>
                <a:lnTo>
                  <a:pt x="2601069" y="2063432"/>
                </a:lnTo>
                <a:lnTo>
                  <a:pt x="2707924" y="2024052"/>
                </a:lnTo>
                <a:lnTo>
                  <a:pt x="2747291" y="1917164"/>
                </a:lnTo>
                <a:lnTo>
                  <a:pt x="2752915" y="1709013"/>
                </a:lnTo>
                <a:lnTo>
                  <a:pt x="2752915" y="360044"/>
                </a:lnTo>
                <a:lnTo>
                  <a:pt x="2747291" y="151893"/>
                </a:lnTo>
                <a:lnTo>
                  <a:pt x="2707924" y="45005"/>
                </a:lnTo>
                <a:lnTo>
                  <a:pt x="2601069" y="5625"/>
                </a:lnTo>
                <a:lnTo>
                  <a:pt x="239298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1" name="bg object 21">
            <a:extLst>
              <a:ext uri="{FF2B5EF4-FFF2-40B4-BE49-F238E27FC236}">
                <a16:creationId xmlns:a16="http://schemas.microsoft.com/office/drawing/2014/main" id="{368114DF-9CE6-4AA5-891C-D055F4C5D511}"/>
              </a:ext>
            </a:extLst>
          </p:cNvPr>
          <p:cNvSpPr>
            <a:spLocks/>
          </p:cNvSpPr>
          <p:nvPr/>
        </p:nvSpPr>
        <p:spPr bwMode="auto">
          <a:xfrm>
            <a:off x="6578600" y="11591925"/>
            <a:ext cx="2881313" cy="2197100"/>
          </a:xfrm>
          <a:custGeom>
            <a:avLst/>
            <a:gdLst>
              <a:gd name="T0" fmla="*/ 382957 w 2880359"/>
              <a:gd name="T1" fmla="*/ 2796 h 2196465"/>
              <a:gd name="T2" fmla="*/ 282228 w 2880359"/>
              <a:gd name="T3" fmla="*/ 24453 h 2196465"/>
              <a:gd name="T4" fmla="*/ 187911 w 2880359"/>
              <a:gd name="T5" fmla="*/ 66551 h 2196465"/>
              <a:gd name="T6" fmla="*/ 102177 w 2880359"/>
              <a:gd name="T7" fmla="*/ 135359 h 2196465"/>
              <a:gd name="T8" fmla="*/ 48771 w 2880359"/>
              <a:gd name="T9" fmla="*/ 210426 h 2196465"/>
              <a:gd name="T10" fmla="*/ 12838 w 2880359"/>
              <a:gd name="T11" fmla="*/ 306581 h 2196465"/>
              <a:gd name="T12" fmla="*/ 62 w 2880359"/>
              <a:gd name="T13" fmla="*/ 421652 h 2196465"/>
              <a:gd name="T14" fmla="*/ 108 w 2880359"/>
              <a:gd name="T15" fmla="*/ 1779079 h 2196465"/>
              <a:gd name="T16" fmla="*/ 16667 w 2880359"/>
              <a:gd name="T17" fmla="*/ 1886978 h 2196465"/>
              <a:gd name="T18" fmla="*/ 54186 w 2880359"/>
              <a:gd name="T19" fmla="*/ 1985819 h 2196465"/>
              <a:gd name="T20" fmla="*/ 105560 w 2880359"/>
              <a:gd name="T21" fmla="*/ 2062789 h 2196465"/>
              <a:gd name="T22" fmla="*/ 170189 w 2880359"/>
              <a:gd name="T23" fmla="*/ 2122233 h 2196465"/>
              <a:gd name="T24" fmla="*/ 255864 w 2880359"/>
              <a:gd name="T25" fmla="*/ 2167787 h 2196465"/>
              <a:gd name="T26" fmla="*/ 362413 w 2880359"/>
              <a:gd name="T27" fmla="*/ 2192679 h 2196465"/>
              <a:gd name="T28" fmla="*/ 2456500 w 2880359"/>
              <a:gd name="T29" fmla="*/ 2195931 h 2196465"/>
              <a:gd name="T30" fmla="*/ 2545911 w 2880359"/>
              <a:gd name="T31" fmla="*/ 2185219 h 2196465"/>
              <a:gd name="T32" fmla="*/ 2647654 w 2880359"/>
              <a:gd name="T33" fmla="*/ 2152415 h 2196465"/>
              <a:gd name="T34" fmla="*/ 2746790 w 2880359"/>
              <a:gd name="T35" fmla="*/ 2090384 h 2196465"/>
              <a:gd name="T36" fmla="*/ 2456500 w 2880359"/>
              <a:gd name="T37" fmla="*/ 2069401 h 2196465"/>
              <a:gd name="T38" fmla="*/ 423446 w 2880359"/>
              <a:gd name="T39" fmla="*/ 2068944 h 2196465"/>
              <a:gd name="T40" fmla="*/ 344284 w 2880359"/>
              <a:gd name="T41" fmla="*/ 2061373 h 2196465"/>
              <a:gd name="T42" fmla="*/ 232903 w 2880359"/>
              <a:gd name="T43" fmla="*/ 2010378 h 2196465"/>
              <a:gd name="T44" fmla="*/ 173209 w 2880359"/>
              <a:gd name="T45" fmla="*/ 1938919 h 2196465"/>
              <a:gd name="T46" fmla="*/ 135930 w 2880359"/>
              <a:gd name="T47" fmla="*/ 1839926 h 2196465"/>
              <a:gd name="T48" fmla="*/ 127523 w 2880359"/>
              <a:gd name="T49" fmla="*/ 1783079 h 2196465"/>
              <a:gd name="T50" fmla="*/ 127066 w 2880359"/>
              <a:gd name="T51" fmla="*/ 1774278 h 2196465"/>
              <a:gd name="T52" fmla="*/ 127847 w 2880359"/>
              <a:gd name="T53" fmla="*/ 394893 h 2196465"/>
              <a:gd name="T54" fmla="*/ 152325 w 2880359"/>
              <a:gd name="T55" fmla="*/ 287669 h 2196465"/>
              <a:gd name="T56" fmla="*/ 221999 w 2880359"/>
              <a:gd name="T57" fmla="*/ 196867 h 2196465"/>
              <a:gd name="T58" fmla="*/ 303133 w 2880359"/>
              <a:gd name="T59" fmla="*/ 151635 h 2196465"/>
              <a:gd name="T60" fmla="*/ 398357 w 2880359"/>
              <a:gd name="T61" fmla="*/ 128816 h 2196465"/>
              <a:gd name="T62" fmla="*/ 421617 w 2880359"/>
              <a:gd name="T63" fmla="*/ 126987 h 2196465"/>
              <a:gd name="T64" fmla="*/ 423446 w 2880359"/>
              <a:gd name="T65" fmla="*/ 0 h 2196465"/>
              <a:gd name="T66" fmla="*/ 423446 w 2880359"/>
              <a:gd name="T67" fmla="*/ 0 h 2196465"/>
              <a:gd name="T68" fmla="*/ 2456500 w 2880359"/>
              <a:gd name="T69" fmla="*/ 126987 h 2196465"/>
              <a:gd name="T70" fmla="*/ 2535662 w 2880359"/>
              <a:gd name="T71" fmla="*/ 134557 h 2196465"/>
              <a:gd name="T72" fmla="*/ 2646995 w 2880359"/>
              <a:gd name="T73" fmla="*/ 185617 h 2196465"/>
              <a:gd name="T74" fmla="*/ 2706737 w 2880359"/>
              <a:gd name="T75" fmla="*/ 257062 h 2196465"/>
              <a:gd name="T76" fmla="*/ 2744016 w 2880359"/>
              <a:gd name="T77" fmla="*/ 356005 h 2196465"/>
              <a:gd name="T78" fmla="*/ 2752423 w 2880359"/>
              <a:gd name="T79" fmla="*/ 412965 h 2196465"/>
              <a:gd name="T80" fmla="*/ 2752880 w 2880359"/>
              <a:gd name="T81" fmla="*/ 1776107 h 2196465"/>
              <a:gd name="T82" fmla="*/ 2739964 w 2880359"/>
              <a:gd name="T83" fmla="*/ 1873834 h 2196465"/>
              <a:gd name="T84" fmla="*/ 2674242 w 2880359"/>
              <a:gd name="T85" fmla="*/ 1984819 h 2196465"/>
              <a:gd name="T86" fmla="*/ 2604519 w 2880359"/>
              <a:gd name="T87" fmla="*/ 2032368 h 2196465"/>
              <a:gd name="T88" fmla="*/ 2500963 w 2880359"/>
              <a:gd name="T89" fmla="*/ 2064486 h 2196465"/>
              <a:gd name="T90" fmla="*/ 2458329 w 2880359"/>
              <a:gd name="T91" fmla="*/ 2068944 h 2196465"/>
              <a:gd name="T92" fmla="*/ 2456500 w 2880359"/>
              <a:gd name="T93" fmla="*/ 2069401 h 2196465"/>
              <a:gd name="T94" fmla="*/ 2777769 w 2880359"/>
              <a:gd name="T95" fmla="*/ 2060586 h 2196465"/>
              <a:gd name="T96" fmla="*/ 2831175 w 2880359"/>
              <a:gd name="T97" fmla="*/ 1985505 h 2196465"/>
              <a:gd name="T98" fmla="*/ 2867109 w 2880359"/>
              <a:gd name="T99" fmla="*/ 1889350 h 2196465"/>
              <a:gd name="T100" fmla="*/ 2879884 w 2880359"/>
              <a:gd name="T101" fmla="*/ 1774278 h 2196465"/>
              <a:gd name="T102" fmla="*/ 2873466 w 2880359"/>
              <a:gd name="T103" fmla="*/ 356844 h 2196465"/>
              <a:gd name="T104" fmla="*/ 2845463 w 2880359"/>
              <a:gd name="T105" fmla="*/ 254088 h 2196465"/>
              <a:gd name="T106" fmla="*/ 2799286 w 2880359"/>
              <a:gd name="T107" fmla="*/ 165734 h 2196465"/>
              <a:gd name="T108" fmla="*/ 2744622 w 2880359"/>
              <a:gd name="T109" fmla="*/ 102212 h 2196465"/>
              <a:gd name="T110" fmla="*/ 2669555 w 2880359"/>
              <a:gd name="T111" fmla="*/ 48806 h 2196465"/>
              <a:gd name="T112" fmla="*/ 2573400 w 2880359"/>
              <a:gd name="T113" fmla="*/ 12873 h 2196465"/>
              <a:gd name="T114" fmla="*/ 2456500 w 2880359"/>
              <a:gd name="T115" fmla="*/ 0 h 2196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80359" h="2196465">
                <a:moveTo>
                  <a:pt x="423446" y="0"/>
                </a:moveTo>
                <a:lnTo>
                  <a:pt x="382957" y="2796"/>
                </a:lnTo>
                <a:lnTo>
                  <a:pt x="334035" y="10808"/>
                </a:lnTo>
                <a:lnTo>
                  <a:pt x="282228" y="24453"/>
                </a:lnTo>
                <a:lnTo>
                  <a:pt x="232292" y="43534"/>
                </a:lnTo>
                <a:lnTo>
                  <a:pt x="187911" y="66551"/>
                </a:lnTo>
                <a:lnTo>
                  <a:pt x="133156" y="105595"/>
                </a:lnTo>
                <a:lnTo>
                  <a:pt x="102177" y="135359"/>
                </a:lnTo>
                <a:lnTo>
                  <a:pt x="73727" y="170224"/>
                </a:lnTo>
                <a:lnTo>
                  <a:pt x="48771" y="210426"/>
                </a:lnTo>
                <a:lnTo>
                  <a:pt x="28206" y="255899"/>
                </a:lnTo>
                <a:lnTo>
                  <a:pt x="12838" y="306581"/>
                </a:lnTo>
                <a:lnTo>
                  <a:pt x="3235" y="362448"/>
                </a:lnTo>
                <a:lnTo>
                  <a:pt x="62" y="421652"/>
                </a:lnTo>
                <a:lnTo>
                  <a:pt x="0" y="1774278"/>
                </a:lnTo>
                <a:lnTo>
                  <a:pt x="108" y="1779079"/>
                </a:lnTo>
                <a:lnTo>
                  <a:pt x="6480" y="1839201"/>
                </a:lnTo>
                <a:lnTo>
                  <a:pt x="16667" y="1886978"/>
                </a:lnTo>
                <a:lnTo>
                  <a:pt x="34483" y="1941956"/>
                </a:lnTo>
                <a:lnTo>
                  <a:pt x="54186" y="1985819"/>
                </a:lnTo>
                <a:lnTo>
                  <a:pt x="80660" y="2030196"/>
                </a:lnTo>
                <a:lnTo>
                  <a:pt x="105560" y="2062789"/>
                </a:lnTo>
                <a:lnTo>
                  <a:pt x="135324" y="2093775"/>
                </a:lnTo>
                <a:lnTo>
                  <a:pt x="170189" y="2122233"/>
                </a:lnTo>
                <a:lnTo>
                  <a:pt x="210391" y="2147239"/>
                </a:lnTo>
                <a:lnTo>
                  <a:pt x="255864" y="2167787"/>
                </a:lnTo>
                <a:lnTo>
                  <a:pt x="306546" y="2183115"/>
                </a:lnTo>
                <a:lnTo>
                  <a:pt x="362413" y="2192679"/>
                </a:lnTo>
                <a:lnTo>
                  <a:pt x="423446" y="2195931"/>
                </a:lnTo>
                <a:lnTo>
                  <a:pt x="2456500" y="2195931"/>
                </a:lnTo>
                <a:lnTo>
                  <a:pt x="2496941" y="2193183"/>
                </a:lnTo>
                <a:lnTo>
                  <a:pt x="2545911" y="2185219"/>
                </a:lnTo>
                <a:lnTo>
                  <a:pt x="2597718" y="2171496"/>
                </a:lnTo>
                <a:lnTo>
                  <a:pt x="2647654" y="2152415"/>
                </a:lnTo>
                <a:lnTo>
                  <a:pt x="2692035" y="2129476"/>
                </a:lnTo>
                <a:lnTo>
                  <a:pt x="2746790" y="2090384"/>
                </a:lnTo>
                <a:lnTo>
                  <a:pt x="2768604" y="2069401"/>
                </a:lnTo>
                <a:lnTo>
                  <a:pt x="2456500" y="2069401"/>
                </a:lnTo>
                <a:lnTo>
                  <a:pt x="2456500" y="2068944"/>
                </a:lnTo>
                <a:lnTo>
                  <a:pt x="423446" y="2068944"/>
                </a:lnTo>
                <a:lnTo>
                  <a:pt x="394858" y="2068049"/>
                </a:lnTo>
                <a:lnTo>
                  <a:pt x="344284" y="2061373"/>
                </a:lnTo>
                <a:lnTo>
                  <a:pt x="287684" y="2043621"/>
                </a:lnTo>
                <a:lnTo>
                  <a:pt x="232903" y="2010378"/>
                </a:lnTo>
                <a:lnTo>
                  <a:pt x="196944" y="1973962"/>
                </a:lnTo>
                <a:lnTo>
                  <a:pt x="173209" y="1938919"/>
                </a:lnTo>
                <a:lnTo>
                  <a:pt x="151599" y="1892811"/>
                </a:lnTo>
                <a:lnTo>
                  <a:pt x="135930" y="1839926"/>
                </a:lnTo>
                <a:lnTo>
                  <a:pt x="128838" y="1797638"/>
                </a:lnTo>
                <a:lnTo>
                  <a:pt x="127523" y="1783079"/>
                </a:lnTo>
                <a:lnTo>
                  <a:pt x="127180" y="1779079"/>
                </a:lnTo>
                <a:lnTo>
                  <a:pt x="127066" y="1774278"/>
                </a:lnTo>
                <a:lnTo>
                  <a:pt x="127159" y="416852"/>
                </a:lnTo>
                <a:lnTo>
                  <a:pt x="127847" y="394893"/>
                </a:lnTo>
                <a:lnTo>
                  <a:pt x="134522" y="344319"/>
                </a:lnTo>
                <a:lnTo>
                  <a:pt x="152325" y="287669"/>
                </a:lnTo>
                <a:lnTo>
                  <a:pt x="185582" y="232873"/>
                </a:lnTo>
                <a:lnTo>
                  <a:pt x="221999" y="196867"/>
                </a:lnTo>
                <a:lnTo>
                  <a:pt x="257075" y="173178"/>
                </a:lnTo>
                <a:lnTo>
                  <a:pt x="303133" y="151635"/>
                </a:lnTo>
                <a:lnTo>
                  <a:pt x="355971" y="135965"/>
                </a:lnTo>
                <a:lnTo>
                  <a:pt x="398357" y="128816"/>
                </a:lnTo>
                <a:lnTo>
                  <a:pt x="419788" y="127101"/>
                </a:lnTo>
                <a:lnTo>
                  <a:pt x="421617" y="126987"/>
                </a:lnTo>
                <a:lnTo>
                  <a:pt x="423446" y="126987"/>
                </a:lnTo>
                <a:lnTo>
                  <a:pt x="423446" y="0"/>
                </a:lnTo>
                <a:close/>
              </a:path>
              <a:path w="2880359" h="2196465">
                <a:moveTo>
                  <a:pt x="2456500" y="0"/>
                </a:moveTo>
                <a:lnTo>
                  <a:pt x="423446" y="0"/>
                </a:lnTo>
                <a:lnTo>
                  <a:pt x="423446" y="126987"/>
                </a:lnTo>
                <a:lnTo>
                  <a:pt x="2456500" y="126987"/>
                </a:lnTo>
                <a:lnTo>
                  <a:pt x="2485088" y="127882"/>
                </a:lnTo>
                <a:lnTo>
                  <a:pt x="2535662" y="134557"/>
                </a:lnTo>
                <a:lnTo>
                  <a:pt x="2592246" y="152360"/>
                </a:lnTo>
                <a:lnTo>
                  <a:pt x="2646995" y="185617"/>
                </a:lnTo>
                <a:lnTo>
                  <a:pt x="2683002" y="222033"/>
                </a:lnTo>
                <a:lnTo>
                  <a:pt x="2706737" y="257062"/>
                </a:lnTo>
                <a:lnTo>
                  <a:pt x="2728347" y="303120"/>
                </a:lnTo>
                <a:lnTo>
                  <a:pt x="2744016" y="356005"/>
                </a:lnTo>
                <a:lnTo>
                  <a:pt x="2751065" y="398392"/>
                </a:lnTo>
                <a:lnTo>
                  <a:pt x="2752423" y="412965"/>
                </a:lnTo>
                <a:lnTo>
                  <a:pt x="2752766" y="416852"/>
                </a:lnTo>
                <a:lnTo>
                  <a:pt x="2752880" y="1776107"/>
                </a:lnTo>
                <a:lnTo>
                  <a:pt x="2749522" y="1827471"/>
                </a:lnTo>
                <a:lnTo>
                  <a:pt x="2739964" y="1873834"/>
                </a:lnTo>
                <a:lnTo>
                  <a:pt x="2712246" y="1937770"/>
                </a:lnTo>
                <a:lnTo>
                  <a:pt x="2674242" y="1984819"/>
                </a:lnTo>
                <a:lnTo>
                  <a:pt x="2640752" y="2011679"/>
                </a:lnTo>
                <a:lnTo>
                  <a:pt x="2604519" y="2032368"/>
                </a:lnTo>
                <a:lnTo>
                  <a:pt x="2549612" y="2053399"/>
                </a:lnTo>
                <a:lnTo>
                  <a:pt x="2500963" y="2064486"/>
                </a:lnTo>
                <a:lnTo>
                  <a:pt x="2460158" y="2068829"/>
                </a:lnTo>
                <a:lnTo>
                  <a:pt x="2458329" y="2068944"/>
                </a:lnTo>
                <a:lnTo>
                  <a:pt x="2456500" y="2068944"/>
                </a:lnTo>
                <a:lnTo>
                  <a:pt x="2456500" y="2069401"/>
                </a:lnTo>
                <a:lnTo>
                  <a:pt x="2768604" y="2069401"/>
                </a:lnTo>
                <a:lnTo>
                  <a:pt x="2777769" y="2060586"/>
                </a:lnTo>
                <a:lnTo>
                  <a:pt x="2806219" y="2025708"/>
                </a:lnTo>
                <a:lnTo>
                  <a:pt x="2831175" y="1985505"/>
                </a:lnTo>
                <a:lnTo>
                  <a:pt x="2851741" y="1940031"/>
                </a:lnTo>
                <a:lnTo>
                  <a:pt x="2867109" y="1889350"/>
                </a:lnTo>
                <a:lnTo>
                  <a:pt x="2876712" y="1833482"/>
                </a:lnTo>
                <a:lnTo>
                  <a:pt x="2879884" y="1774278"/>
                </a:lnTo>
                <a:lnTo>
                  <a:pt x="2879838" y="416852"/>
                </a:lnTo>
                <a:lnTo>
                  <a:pt x="2873466" y="356844"/>
                </a:lnTo>
                <a:lnTo>
                  <a:pt x="2863279" y="309067"/>
                </a:lnTo>
                <a:lnTo>
                  <a:pt x="2845463" y="254088"/>
                </a:lnTo>
                <a:lnTo>
                  <a:pt x="2825761" y="210126"/>
                </a:lnTo>
                <a:lnTo>
                  <a:pt x="2799286" y="165734"/>
                </a:lnTo>
                <a:lnTo>
                  <a:pt x="2774386" y="133191"/>
                </a:lnTo>
                <a:lnTo>
                  <a:pt x="2744622" y="102212"/>
                </a:lnTo>
                <a:lnTo>
                  <a:pt x="2709757" y="73762"/>
                </a:lnTo>
                <a:lnTo>
                  <a:pt x="2669555" y="48806"/>
                </a:lnTo>
                <a:lnTo>
                  <a:pt x="2624082" y="28241"/>
                </a:lnTo>
                <a:lnTo>
                  <a:pt x="2573400" y="12873"/>
                </a:lnTo>
                <a:lnTo>
                  <a:pt x="2517533" y="3270"/>
                </a:lnTo>
                <a:lnTo>
                  <a:pt x="2456500" y="0"/>
                </a:lnTo>
                <a:close/>
              </a:path>
            </a:pathLst>
          </a:custGeom>
          <a:solidFill>
            <a:srgbClr val="008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2" name="bg object 22">
            <a:extLst>
              <a:ext uri="{FF2B5EF4-FFF2-40B4-BE49-F238E27FC236}">
                <a16:creationId xmlns:a16="http://schemas.microsoft.com/office/drawing/2014/main" id="{0DA23F13-3DBD-49ED-9F2A-54AD7DA465FE}"/>
              </a:ext>
            </a:extLst>
          </p:cNvPr>
          <p:cNvSpPr>
            <a:spLocks/>
          </p:cNvSpPr>
          <p:nvPr/>
        </p:nvSpPr>
        <p:spPr bwMode="auto">
          <a:xfrm>
            <a:off x="657225" y="1439863"/>
            <a:ext cx="4121150" cy="2214562"/>
          </a:xfrm>
          <a:custGeom>
            <a:avLst/>
            <a:gdLst>
              <a:gd name="T0" fmla="*/ 3761041 w 4121150"/>
              <a:gd name="T1" fmla="*/ 0 h 2213610"/>
              <a:gd name="T2" fmla="*/ 360044 w 4121150"/>
              <a:gd name="T3" fmla="*/ 0 h 2213610"/>
              <a:gd name="T4" fmla="*/ 151893 w 4121150"/>
              <a:gd name="T5" fmla="*/ 5625 h 2213610"/>
              <a:gd name="T6" fmla="*/ 45005 w 4121150"/>
              <a:gd name="T7" fmla="*/ 45005 h 2213610"/>
              <a:gd name="T8" fmla="*/ 5625 w 4121150"/>
              <a:gd name="T9" fmla="*/ 151893 h 2213610"/>
              <a:gd name="T10" fmla="*/ 0 w 4121150"/>
              <a:gd name="T11" fmla="*/ 360044 h 2213610"/>
              <a:gd name="T12" fmla="*/ 0 w 4121150"/>
              <a:gd name="T13" fmla="*/ 1853031 h 2213610"/>
              <a:gd name="T14" fmla="*/ 5625 w 4121150"/>
              <a:gd name="T15" fmla="*/ 2061182 h 2213610"/>
              <a:gd name="T16" fmla="*/ 45005 w 4121150"/>
              <a:gd name="T17" fmla="*/ 2168070 h 2213610"/>
              <a:gd name="T18" fmla="*/ 151893 w 4121150"/>
              <a:gd name="T19" fmla="*/ 2207450 h 2213610"/>
              <a:gd name="T20" fmla="*/ 360044 w 4121150"/>
              <a:gd name="T21" fmla="*/ 2213076 h 2213610"/>
              <a:gd name="T22" fmla="*/ 3761041 w 4121150"/>
              <a:gd name="T23" fmla="*/ 2213076 h 2213610"/>
              <a:gd name="T24" fmla="*/ 3969192 w 4121150"/>
              <a:gd name="T25" fmla="*/ 2207450 h 2213610"/>
              <a:gd name="T26" fmla="*/ 4076080 w 4121150"/>
              <a:gd name="T27" fmla="*/ 2168070 h 2213610"/>
              <a:gd name="T28" fmla="*/ 4115460 w 4121150"/>
              <a:gd name="T29" fmla="*/ 2061182 h 2213610"/>
              <a:gd name="T30" fmla="*/ 4121086 w 4121150"/>
              <a:gd name="T31" fmla="*/ 1853031 h 2213610"/>
              <a:gd name="T32" fmla="*/ 4121086 w 4121150"/>
              <a:gd name="T33" fmla="*/ 360044 h 2213610"/>
              <a:gd name="T34" fmla="*/ 4115460 w 4121150"/>
              <a:gd name="T35" fmla="*/ 151893 h 2213610"/>
              <a:gd name="T36" fmla="*/ 4076080 w 4121150"/>
              <a:gd name="T37" fmla="*/ 45005 h 2213610"/>
              <a:gd name="T38" fmla="*/ 3969192 w 4121150"/>
              <a:gd name="T39" fmla="*/ 5625 h 2213610"/>
              <a:gd name="T40" fmla="*/ 3761041 w 4121150"/>
              <a:gd name="T41" fmla="*/ 0 h 2213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21150" h="2213610">
                <a:moveTo>
                  <a:pt x="3761041" y="0"/>
                </a:moveTo>
                <a:lnTo>
                  <a:pt x="360044" y="0"/>
                </a:lnTo>
                <a:lnTo>
                  <a:pt x="151893" y="5625"/>
                </a:lnTo>
                <a:lnTo>
                  <a:pt x="45005" y="45005"/>
                </a:lnTo>
                <a:lnTo>
                  <a:pt x="5625" y="151893"/>
                </a:lnTo>
                <a:lnTo>
                  <a:pt x="0" y="360044"/>
                </a:lnTo>
                <a:lnTo>
                  <a:pt x="0" y="1853031"/>
                </a:lnTo>
                <a:lnTo>
                  <a:pt x="5625" y="2061182"/>
                </a:lnTo>
                <a:lnTo>
                  <a:pt x="45005" y="2168070"/>
                </a:lnTo>
                <a:lnTo>
                  <a:pt x="151893" y="2207450"/>
                </a:lnTo>
                <a:lnTo>
                  <a:pt x="360044" y="2213076"/>
                </a:lnTo>
                <a:lnTo>
                  <a:pt x="3761041" y="2213076"/>
                </a:lnTo>
                <a:lnTo>
                  <a:pt x="3969192" y="2207450"/>
                </a:lnTo>
                <a:lnTo>
                  <a:pt x="4076080" y="2168070"/>
                </a:lnTo>
                <a:lnTo>
                  <a:pt x="4115460" y="2061182"/>
                </a:lnTo>
                <a:lnTo>
                  <a:pt x="4121086" y="1853031"/>
                </a:lnTo>
                <a:lnTo>
                  <a:pt x="4121086" y="360044"/>
                </a:lnTo>
                <a:lnTo>
                  <a:pt x="4115460" y="151893"/>
                </a:lnTo>
                <a:lnTo>
                  <a:pt x="4076080" y="45005"/>
                </a:lnTo>
                <a:lnTo>
                  <a:pt x="3969192" y="5625"/>
                </a:lnTo>
                <a:lnTo>
                  <a:pt x="37610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3" name="bg object 23">
            <a:extLst>
              <a:ext uri="{FF2B5EF4-FFF2-40B4-BE49-F238E27FC236}">
                <a16:creationId xmlns:a16="http://schemas.microsoft.com/office/drawing/2014/main" id="{5DB2F9F4-EC6B-4EA4-9E9E-98C529424921}"/>
              </a:ext>
            </a:extLst>
          </p:cNvPr>
          <p:cNvSpPr>
            <a:spLocks/>
          </p:cNvSpPr>
          <p:nvPr/>
        </p:nvSpPr>
        <p:spPr bwMode="auto">
          <a:xfrm>
            <a:off x="593725" y="1376363"/>
            <a:ext cx="4248150" cy="2339975"/>
          </a:xfrm>
          <a:custGeom>
            <a:avLst/>
            <a:gdLst>
              <a:gd name="T0" fmla="*/ 382957 w 4248150"/>
              <a:gd name="T1" fmla="*/ 2796 h 2339975"/>
              <a:gd name="T2" fmla="*/ 282228 w 4248150"/>
              <a:gd name="T3" fmla="*/ 24436 h 2339975"/>
              <a:gd name="T4" fmla="*/ 187847 w 4248150"/>
              <a:gd name="T5" fmla="*/ 66502 h 2339975"/>
              <a:gd name="T6" fmla="*/ 102177 w 4248150"/>
              <a:gd name="T7" fmla="*/ 135359 h 2339975"/>
              <a:gd name="T8" fmla="*/ 48771 w 4248150"/>
              <a:gd name="T9" fmla="*/ 210426 h 2339975"/>
              <a:gd name="T10" fmla="*/ 12838 w 4248150"/>
              <a:gd name="T11" fmla="*/ 306581 h 2339975"/>
              <a:gd name="T12" fmla="*/ 62 w 4248150"/>
              <a:gd name="T13" fmla="*/ 421652 h 2339975"/>
              <a:gd name="T14" fmla="*/ 108 w 4248150"/>
              <a:gd name="T15" fmla="*/ 1923097 h 2339975"/>
              <a:gd name="T16" fmla="*/ 16652 w 4248150"/>
              <a:gd name="T17" fmla="*/ 2030939 h 2339975"/>
              <a:gd name="T18" fmla="*/ 54171 w 4248150"/>
              <a:gd name="T19" fmla="*/ 2129823 h 2339975"/>
              <a:gd name="T20" fmla="*/ 105560 w 4248150"/>
              <a:gd name="T21" fmla="*/ 2206757 h 2339975"/>
              <a:gd name="T22" fmla="*/ 170189 w 4248150"/>
              <a:gd name="T23" fmla="*/ 2266186 h 2339975"/>
              <a:gd name="T24" fmla="*/ 255864 w 4248150"/>
              <a:gd name="T25" fmla="*/ 2311708 h 2339975"/>
              <a:gd name="T26" fmla="*/ 362413 w 4248150"/>
              <a:gd name="T27" fmla="*/ 2336679 h 2339975"/>
              <a:gd name="T28" fmla="*/ 3824442 w 4248150"/>
              <a:gd name="T29" fmla="*/ 2339949 h 2339975"/>
              <a:gd name="T30" fmla="*/ 3913950 w 4248150"/>
              <a:gd name="T31" fmla="*/ 2329189 h 2339975"/>
              <a:gd name="T32" fmla="*/ 4015661 w 4248150"/>
              <a:gd name="T33" fmla="*/ 2296431 h 2339975"/>
              <a:gd name="T34" fmla="*/ 4114732 w 4248150"/>
              <a:gd name="T35" fmla="*/ 2234354 h 2339975"/>
              <a:gd name="T36" fmla="*/ 3824442 w 4248150"/>
              <a:gd name="T37" fmla="*/ 2213419 h 2339975"/>
              <a:gd name="T38" fmla="*/ 423446 w 4248150"/>
              <a:gd name="T39" fmla="*/ 2212962 h 2339975"/>
              <a:gd name="T40" fmla="*/ 344284 w 4248150"/>
              <a:gd name="T41" fmla="*/ 2205391 h 2339975"/>
              <a:gd name="T42" fmla="*/ 232838 w 4248150"/>
              <a:gd name="T43" fmla="*/ 2154331 h 2339975"/>
              <a:gd name="T44" fmla="*/ 173143 w 4248150"/>
              <a:gd name="T45" fmla="*/ 2082887 h 2339975"/>
              <a:gd name="T46" fmla="*/ 135930 w 4248150"/>
              <a:gd name="T47" fmla="*/ 1983944 h 2339975"/>
              <a:gd name="T48" fmla="*/ 127066 w 4248150"/>
              <a:gd name="T49" fmla="*/ 1920125 h 2339975"/>
              <a:gd name="T50" fmla="*/ 130424 w 4248150"/>
              <a:gd name="T51" fmla="*/ 368503 h 2339975"/>
              <a:gd name="T52" fmla="*/ 167657 w 4248150"/>
              <a:gd name="T53" fmla="*/ 258160 h 2339975"/>
              <a:gd name="T54" fmla="*/ 239180 w 4248150"/>
              <a:gd name="T55" fmla="*/ 184251 h 2339975"/>
              <a:gd name="T56" fmla="*/ 330320 w 4248150"/>
              <a:gd name="T57" fmla="*/ 142546 h 2339975"/>
              <a:gd name="T58" fmla="*/ 419788 w 4248150"/>
              <a:gd name="T59" fmla="*/ 127101 h 2339975"/>
              <a:gd name="T60" fmla="*/ 423446 w 4248150"/>
              <a:gd name="T61" fmla="*/ 126987 h 2339975"/>
              <a:gd name="T62" fmla="*/ 3824442 w 4248150"/>
              <a:gd name="T63" fmla="*/ 0 h 2339975"/>
              <a:gd name="T64" fmla="*/ 423446 w 4248150"/>
              <a:gd name="T65" fmla="*/ 126987 h 2339975"/>
              <a:gd name="T66" fmla="*/ 3853078 w 4248150"/>
              <a:gd name="T67" fmla="*/ 127882 h 2339975"/>
              <a:gd name="T68" fmla="*/ 3960254 w 4248150"/>
              <a:gd name="T69" fmla="*/ 152360 h 2339975"/>
              <a:gd name="T70" fmla="*/ 4051057 w 4248150"/>
              <a:gd name="T71" fmla="*/ 222033 h 2339975"/>
              <a:gd name="T72" fmla="*/ 4096289 w 4248150"/>
              <a:gd name="T73" fmla="*/ 303120 h 2339975"/>
              <a:gd name="T74" fmla="*/ 4119108 w 4248150"/>
              <a:gd name="T75" fmla="*/ 398392 h 2339975"/>
              <a:gd name="T76" fmla="*/ 4120042 w 4248150"/>
              <a:gd name="T77" fmla="*/ 1945103 h 2339975"/>
              <a:gd name="T78" fmla="*/ 4095564 w 4248150"/>
              <a:gd name="T79" fmla="*/ 2052279 h 2339975"/>
              <a:gd name="T80" fmla="*/ 4025891 w 4248150"/>
              <a:gd name="T81" fmla="*/ 2143082 h 2339975"/>
              <a:gd name="T82" fmla="*/ 3944804 w 4248150"/>
              <a:gd name="T83" fmla="*/ 2188314 h 2339975"/>
              <a:gd name="T84" fmla="*/ 3849531 w 4248150"/>
              <a:gd name="T85" fmla="*/ 2211133 h 2339975"/>
              <a:gd name="T86" fmla="*/ 3826271 w 4248150"/>
              <a:gd name="T87" fmla="*/ 2212962 h 2339975"/>
              <a:gd name="T88" fmla="*/ 3824442 w 4248150"/>
              <a:gd name="T89" fmla="*/ 2213419 h 2339975"/>
              <a:gd name="T90" fmla="*/ 4145711 w 4248150"/>
              <a:gd name="T91" fmla="*/ 2204589 h 2339975"/>
              <a:gd name="T92" fmla="*/ 4199118 w 4248150"/>
              <a:gd name="T93" fmla="*/ 2129523 h 2339975"/>
              <a:gd name="T94" fmla="*/ 4235051 w 4248150"/>
              <a:gd name="T95" fmla="*/ 2033368 h 2339975"/>
              <a:gd name="T96" fmla="*/ 4247826 w 4248150"/>
              <a:gd name="T97" fmla="*/ 1918296 h 2339975"/>
              <a:gd name="T98" fmla="*/ 4241409 w 4248150"/>
              <a:gd name="T99" fmla="*/ 356730 h 2339975"/>
              <a:gd name="T100" fmla="*/ 4213520 w 4248150"/>
              <a:gd name="T101" fmla="*/ 254088 h 2339975"/>
              <a:gd name="T102" fmla="*/ 4167228 w 4248150"/>
              <a:gd name="T103" fmla="*/ 165734 h 2339975"/>
              <a:gd name="T104" fmla="*/ 4112564 w 4248150"/>
              <a:gd name="T105" fmla="*/ 102212 h 2339975"/>
              <a:gd name="T106" fmla="*/ 4037498 w 4248150"/>
              <a:gd name="T107" fmla="*/ 48806 h 2339975"/>
              <a:gd name="T108" fmla="*/ 3941343 w 4248150"/>
              <a:gd name="T109" fmla="*/ 12873 h 2339975"/>
              <a:gd name="T110" fmla="*/ 3824442 w 4248150"/>
              <a:gd name="T111" fmla="*/ 0 h 2339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48150" h="2339975">
                <a:moveTo>
                  <a:pt x="423446" y="0"/>
                </a:moveTo>
                <a:lnTo>
                  <a:pt x="382957" y="2796"/>
                </a:lnTo>
                <a:lnTo>
                  <a:pt x="334035" y="10760"/>
                </a:lnTo>
                <a:lnTo>
                  <a:pt x="282228" y="24436"/>
                </a:lnTo>
                <a:lnTo>
                  <a:pt x="232227" y="43517"/>
                </a:lnTo>
                <a:lnTo>
                  <a:pt x="187847" y="66502"/>
                </a:lnTo>
                <a:lnTo>
                  <a:pt x="133156" y="105595"/>
                </a:lnTo>
                <a:lnTo>
                  <a:pt x="102177" y="135359"/>
                </a:lnTo>
                <a:lnTo>
                  <a:pt x="73727" y="170224"/>
                </a:lnTo>
                <a:lnTo>
                  <a:pt x="48771" y="210426"/>
                </a:lnTo>
                <a:lnTo>
                  <a:pt x="28206" y="255899"/>
                </a:lnTo>
                <a:lnTo>
                  <a:pt x="12838" y="306581"/>
                </a:lnTo>
                <a:lnTo>
                  <a:pt x="3235" y="362448"/>
                </a:lnTo>
                <a:lnTo>
                  <a:pt x="62" y="421652"/>
                </a:lnTo>
                <a:lnTo>
                  <a:pt x="0" y="1918296"/>
                </a:lnTo>
                <a:lnTo>
                  <a:pt x="108" y="1923097"/>
                </a:lnTo>
                <a:lnTo>
                  <a:pt x="6480" y="1983219"/>
                </a:lnTo>
                <a:lnTo>
                  <a:pt x="16652" y="2030939"/>
                </a:lnTo>
                <a:lnTo>
                  <a:pt x="34369" y="2085860"/>
                </a:lnTo>
                <a:lnTo>
                  <a:pt x="54171" y="2129823"/>
                </a:lnTo>
                <a:lnTo>
                  <a:pt x="80660" y="2174214"/>
                </a:lnTo>
                <a:lnTo>
                  <a:pt x="105560" y="2206757"/>
                </a:lnTo>
                <a:lnTo>
                  <a:pt x="135324" y="2237736"/>
                </a:lnTo>
                <a:lnTo>
                  <a:pt x="170189" y="2266186"/>
                </a:lnTo>
                <a:lnTo>
                  <a:pt x="210391" y="2291143"/>
                </a:lnTo>
                <a:lnTo>
                  <a:pt x="255864" y="2311708"/>
                </a:lnTo>
                <a:lnTo>
                  <a:pt x="306546" y="2327076"/>
                </a:lnTo>
                <a:lnTo>
                  <a:pt x="362413" y="2336679"/>
                </a:lnTo>
                <a:lnTo>
                  <a:pt x="423446" y="2339949"/>
                </a:lnTo>
                <a:lnTo>
                  <a:pt x="3824442" y="2339949"/>
                </a:lnTo>
                <a:lnTo>
                  <a:pt x="3864980" y="2337152"/>
                </a:lnTo>
                <a:lnTo>
                  <a:pt x="3913950" y="2329189"/>
                </a:lnTo>
                <a:lnTo>
                  <a:pt x="3965678" y="2315512"/>
                </a:lnTo>
                <a:lnTo>
                  <a:pt x="4015661" y="2296431"/>
                </a:lnTo>
                <a:lnTo>
                  <a:pt x="4060042" y="2273446"/>
                </a:lnTo>
                <a:lnTo>
                  <a:pt x="4114732" y="2234354"/>
                </a:lnTo>
                <a:lnTo>
                  <a:pt x="4136521" y="2213419"/>
                </a:lnTo>
                <a:lnTo>
                  <a:pt x="3824442" y="2213419"/>
                </a:lnTo>
                <a:lnTo>
                  <a:pt x="3824442" y="2212962"/>
                </a:lnTo>
                <a:lnTo>
                  <a:pt x="423446" y="2212962"/>
                </a:lnTo>
                <a:lnTo>
                  <a:pt x="394858" y="2212067"/>
                </a:lnTo>
                <a:lnTo>
                  <a:pt x="344284" y="2205391"/>
                </a:lnTo>
                <a:lnTo>
                  <a:pt x="287634" y="2187589"/>
                </a:lnTo>
                <a:lnTo>
                  <a:pt x="232838" y="2154331"/>
                </a:lnTo>
                <a:lnTo>
                  <a:pt x="196832" y="2117916"/>
                </a:lnTo>
                <a:lnTo>
                  <a:pt x="173143" y="2082887"/>
                </a:lnTo>
                <a:lnTo>
                  <a:pt x="151599" y="2036829"/>
                </a:lnTo>
                <a:lnTo>
                  <a:pt x="135930" y="1983944"/>
                </a:lnTo>
                <a:lnTo>
                  <a:pt x="128781" y="1941571"/>
                </a:lnTo>
                <a:lnTo>
                  <a:pt x="127066" y="1920125"/>
                </a:lnTo>
                <a:lnTo>
                  <a:pt x="127159" y="416852"/>
                </a:lnTo>
                <a:lnTo>
                  <a:pt x="130424" y="368503"/>
                </a:lnTo>
                <a:lnTo>
                  <a:pt x="139982" y="322097"/>
                </a:lnTo>
                <a:lnTo>
                  <a:pt x="167657" y="258160"/>
                </a:lnTo>
                <a:lnTo>
                  <a:pt x="205704" y="211112"/>
                </a:lnTo>
                <a:lnTo>
                  <a:pt x="239180" y="184251"/>
                </a:lnTo>
                <a:lnTo>
                  <a:pt x="275313" y="163563"/>
                </a:lnTo>
                <a:lnTo>
                  <a:pt x="330320" y="142546"/>
                </a:lnTo>
                <a:lnTo>
                  <a:pt x="378983" y="131559"/>
                </a:lnTo>
                <a:lnTo>
                  <a:pt x="419788" y="127101"/>
                </a:lnTo>
                <a:lnTo>
                  <a:pt x="421617" y="126987"/>
                </a:lnTo>
                <a:lnTo>
                  <a:pt x="423446" y="126987"/>
                </a:lnTo>
                <a:lnTo>
                  <a:pt x="423446" y="0"/>
                </a:lnTo>
                <a:close/>
              </a:path>
              <a:path w="4248150" h="2339975">
                <a:moveTo>
                  <a:pt x="3824442" y="0"/>
                </a:moveTo>
                <a:lnTo>
                  <a:pt x="423446" y="0"/>
                </a:lnTo>
                <a:lnTo>
                  <a:pt x="423446" y="126987"/>
                </a:lnTo>
                <a:lnTo>
                  <a:pt x="3824442" y="126987"/>
                </a:lnTo>
                <a:lnTo>
                  <a:pt x="3853078" y="127882"/>
                </a:lnTo>
                <a:lnTo>
                  <a:pt x="3903620" y="134557"/>
                </a:lnTo>
                <a:lnTo>
                  <a:pt x="3960254" y="152360"/>
                </a:lnTo>
                <a:lnTo>
                  <a:pt x="4015050" y="185617"/>
                </a:lnTo>
                <a:lnTo>
                  <a:pt x="4051057" y="222033"/>
                </a:lnTo>
                <a:lnTo>
                  <a:pt x="4074745" y="257062"/>
                </a:lnTo>
                <a:lnTo>
                  <a:pt x="4096289" y="303120"/>
                </a:lnTo>
                <a:lnTo>
                  <a:pt x="4111959" y="356005"/>
                </a:lnTo>
                <a:lnTo>
                  <a:pt x="4119108" y="398392"/>
                </a:lnTo>
                <a:lnTo>
                  <a:pt x="4120822" y="1920125"/>
                </a:lnTo>
                <a:lnTo>
                  <a:pt x="4120042" y="1945103"/>
                </a:lnTo>
                <a:lnTo>
                  <a:pt x="4113366" y="1995645"/>
                </a:lnTo>
                <a:lnTo>
                  <a:pt x="4095564" y="2052279"/>
                </a:lnTo>
                <a:lnTo>
                  <a:pt x="4062306" y="2107075"/>
                </a:lnTo>
                <a:lnTo>
                  <a:pt x="4025891" y="2143082"/>
                </a:lnTo>
                <a:lnTo>
                  <a:pt x="3990861" y="2166770"/>
                </a:lnTo>
                <a:lnTo>
                  <a:pt x="3944804" y="2188314"/>
                </a:lnTo>
                <a:lnTo>
                  <a:pt x="3891919" y="2203984"/>
                </a:lnTo>
                <a:lnTo>
                  <a:pt x="3849531" y="2211133"/>
                </a:lnTo>
                <a:lnTo>
                  <a:pt x="3828100" y="2212848"/>
                </a:lnTo>
                <a:lnTo>
                  <a:pt x="3826271" y="2212962"/>
                </a:lnTo>
                <a:lnTo>
                  <a:pt x="3824442" y="2212962"/>
                </a:lnTo>
                <a:lnTo>
                  <a:pt x="3824442" y="2213419"/>
                </a:lnTo>
                <a:lnTo>
                  <a:pt x="4136521" y="2213419"/>
                </a:lnTo>
                <a:lnTo>
                  <a:pt x="4145711" y="2204589"/>
                </a:lnTo>
                <a:lnTo>
                  <a:pt x="4174161" y="2169724"/>
                </a:lnTo>
                <a:lnTo>
                  <a:pt x="4199118" y="2129523"/>
                </a:lnTo>
                <a:lnTo>
                  <a:pt x="4219683" y="2084049"/>
                </a:lnTo>
                <a:lnTo>
                  <a:pt x="4235051" y="2033368"/>
                </a:lnTo>
                <a:lnTo>
                  <a:pt x="4244654" y="1977500"/>
                </a:lnTo>
                <a:lnTo>
                  <a:pt x="4247826" y="1918296"/>
                </a:lnTo>
                <a:lnTo>
                  <a:pt x="4247781" y="416852"/>
                </a:lnTo>
                <a:lnTo>
                  <a:pt x="4241409" y="356730"/>
                </a:lnTo>
                <a:lnTo>
                  <a:pt x="4231236" y="309010"/>
                </a:lnTo>
                <a:lnTo>
                  <a:pt x="4213520" y="254088"/>
                </a:lnTo>
                <a:lnTo>
                  <a:pt x="4193760" y="210126"/>
                </a:lnTo>
                <a:lnTo>
                  <a:pt x="4167228" y="165734"/>
                </a:lnTo>
                <a:lnTo>
                  <a:pt x="4142329" y="133191"/>
                </a:lnTo>
                <a:lnTo>
                  <a:pt x="4112564" y="102212"/>
                </a:lnTo>
                <a:lnTo>
                  <a:pt x="4077699" y="73762"/>
                </a:lnTo>
                <a:lnTo>
                  <a:pt x="4037498" y="48806"/>
                </a:lnTo>
                <a:lnTo>
                  <a:pt x="3992024" y="28241"/>
                </a:lnTo>
                <a:lnTo>
                  <a:pt x="3941343" y="12873"/>
                </a:lnTo>
                <a:lnTo>
                  <a:pt x="3885475" y="3270"/>
                </a:lnTo>
                <a:lnTo>
                  <a:pt x="3824442" y="0"/>
                </a:lnTo>
                <a:close/>
              </a:path>
            </a:pathLst>
          </a:custGeom>
          <a:solidFill>
            <a:srgbClr val="F370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4" name="bg object 24">
            <a:extLst>
              <a:ext uri="{FF2B5EF4-FFF2-40B4-BE49-F238E27FC236}">
                <a16:creationId xmlns:a16="http://schemas.microsoft.com/office/drawing/2014/main" id="{FB2B9591-01C5-4153-9EC3-7B9ED356944E}"/>
              </a:ext>
            </a:extLst>
          </p:cNvPr>
          <p:cNvSpPr>
            <a:spLocks/>
          </p:cNvSpPr>
          <p:nvPr/>
        </p:nvSpPr>
        <p:spPr bwMode="auto">
          <a:xfrm>
            <a:off x="5788025" y="1439863"/>
            <a:ext cx="4300538" cy="2214562"/>
          </a:xfrm>
          <a:custGeom>
            <a:avLst/>
            <a:gdLst>
              <a:gd name="T0" fmla="*/ 3941063 w 4301490"/>
              <a:gd name="T1" fmla="*/ 0 h 2213610"/>
              <a:gd name="T2" fmla="*/ 360044 w 4301490"/>
              <a:gd name="T3" fmla="*/ 0 h 2213610"/>
              <a:gd name="T4" fmla="*/ 151893 w 4301490"/>
              <a:gd name="T5" fmla="*/ 5625 h 2213610"/>
              <a:gd name="T6" fmla="*/ 45005 w 4301490"/>
              <a:gd name="T7" fmla="*/ 45005 h 2213610"/>
              <a:gd name="T8" fmla="*/ 5625 w 4301490"/>
              <a:gd name="T9" fmla="*/ 151893 h 2213610"/>
              <a:gd name="T10" fmla="*/ 0 w 4301490"/>
              <a:gd name="T11" fmla="*/ 360044 h 2213610"/>
              <a:gd name="T12" fmla="*/ 0 w 4301490"/>
              <a:gd name="T13" fmla="*/ 1853031 h 2213610"/>
              <a:gd name="T14" fmla="*/ 5625 w 4301490"/>
              <a:gd name="T15" fmla="*/ 2061182 h 2213610"/>
              <a:gd name="T16" fmla="*/ 45005 w 4301490"/>
              <a:gd name="T17" fmla="*/ 2168070 h 2213610"/>
              <a:gd name="T18" fmla="*/ 151893 w 4301490"/>
              <a:gd name="T19" fmla="*/ 2207450 h 2213610"/>
              <a:gd name="T20" fmla="*/ 360044 w 4301490"/>
              <a:gd name="T21" fmla="*/ 2213076 h 2213610"/>
              <a:gd name="T22" fmla="*/ 3941063 w 4301490"/>
              <a:gd name="T23" fmla="*/ 2213076 h 2213610"/>
              <a:gd name="T24" fmla="*/ 4149148 w 4301490"/>
              <a:gd name="T25" fmla="*/ 2207450 h 2213610"/>
              <a:gd name="T26" fmla="*/ 4256003 w 4301490"/>
              <a:gd name="T27" fmla="*/ 2168070 h 2213610"/>
              <a:gd name="T28" fmla="*/ 4295370 w 4301490"/>
              <a:gd name="T29" fmla="*/ 2061182 h 2213610"/>
              <a:gd name="T30" fmla="*/ 4300994 w 4301490"/>
              <a:gd name="T31" fmla="*/ 1853031 h 2213610"/>
              <a:gd name="T32" fmla="*/ 4300994 w 4301490"/>
              <a:gd name="T33" fmla="*/ 360044 h 2213610"/>
              <a:gd name="T34" fmla="*/ 4295370 w 4301490"/>
              <a:gd name="T35" fmla="*/ 151893 h 2213610"/>
              <a:gd name="T36" fmla="*/ 4256003 w 4301490"/>
              <a:gd name="T37" fmla="*/ 45005 h 2213610"/>
              <a:gd name="T38" fmla="*/ 4149148 w 4301490"/>
              <a:gd name="T39" fmla="*/ 5625 h 2213610"/>
              <a:gd name="T40" fmla="*/ 3941063 w 4301490"/>
              <a:gd name="T41" fmla="*/ 0 h 2213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01490" h="2213610">
                <a:moveTo>
                  <a:pt x="3941063" y="0"/>
                </a:moveTo>
                <a:lnTo>
                  <a:pt x="360044" y="0"/>
                </a:lnTo>
                <a:lnTo>
                  <a:pt x="151893" y="5625"/>
                </a:lnTo>
                <a:lnTo>
                  <a:pt x="45005" y="45005"/>
                </a:lnTo>
                <a:lnTo>
                  <a:pt x="5625" y="151893"/>
                </a:lnTo>
                <a:lnTo>
                  <a:pt x="0" y="360044"/>
                </a:lnTo>
                <a:lnTo>
                  <a:pt x="0" y="1853031"/>
                </a:lnTo>
                <a:lnTo>
                  <a:pt x="5625" y="2061182"/>
                </a:lnTo>
                <a:lnTo>
                  <a:pt x="45005" y="2168070"/>
                </a:lnTo>
                <a:lnTo>
                  <a:pt x="151893" y="2207450"/>
                </a:lnTo>
                <a:lnTo>
                  <a:pt x="360044" y="2213076"/>
                </a:lnTo>
                <a:lnTo>
                  <a:pt x="3941063" y="2213076"/>
                </a:lnTo>
                <a:lnTo>
                  <a:pt x="4149148" y="2207450"/>
                </a:lnTo>
                <a:lnTo>
                  <a:pt x="4256003" y="2168070"/>
                </a:lnTo>
                <a:lnTo>
                  <a:pt x="4295370" y="2061182"/>
                </a:lnTo>
                <a:lnTo>
                  <a:pt x="4300994" y="1853031"/>
                </a:lnTo>
                <a:lnTo>
                  <a:pt x="4300994" y="360044"/>
                </a:lnTo>
                <a:lnTo>
                  <a:pt x="4295370" y="151893"/>
                </a:lnTo>
                <a:lnTo>
                  <a:pt x="4256003" y="45005"/>
                </a:lnTo>
                <a:lnTo>
                  <a:pt x="4149148" y="5625"/>
                </a:lnTo>
                <a:lnTo>
                  <a:pt x="394106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5" name="bg object 25">
            <a:extLst>
              <a:ext uri="{FF2B5EF4-FFF2-40B4-BE49-F238E27FC236}">
                <a16:creationId xmlns:a16="http://schemas.microsoft.com/office/drawing/2014/main" id="{3E47F794-280F-4425-8C26-27A4F31345C2}"/>
              </a:ext>
            </a:extLst>
          </p:cNvPr>
          <p:cNvSpPr>
            <a:spLocks/>
          </p:cNvSpPr>
          <p:nvPr/>
        </p:nvSpPr>
        <p:spPr bwMode="auto">
          <a:xfrm>
            <a:off x="5724525" y="1376363"/>
            <a:ext cx="4427538" cy="2339975"/>
          </a:xfrm>
          <a:custGeom>
            <a:avLst/>
            <a:gdLst>
              <a:gd name="T0" fmla="*/ 382909 w 4427855"/>
              <a:gd name="T1" fmla="*/ 2796 h 2339975"/>
              <a:gd name="T2" fmla="*/ 282162 w 4427855"/>
              <a:gd name="T3" fmla="*/ 24436 h 2339975"/>
              <a:gd name="T4" fmla="*/ 187845 w 4427855"/>
              <a:gd name="T5" fmla="*/ 66502 h 2339975"/>
              <a:gd name="T6" fmla="*/ 102177 w 4427855"/>
              <a:gd name="T7" fmla="*/ 135359 h 2339975"/>
              <a:gd name="T8" fmla="*/ 48771 w 4427855"/>
              <a:gd name="T9" fmla="*/ 210426 h 2339975"/>
              <a:gd name="T10" fmla="*/ 12838 w 4427855"/>
              <a:gd name="T11" fmla="*/ 306581 h 2339975"/>
              <a:gd name="T12" fmla="*/ 62 w 4427855"/>
              <a:gd name="T13" fmla="*/ 421652 h 2339975"/>
              <a:gd name="T14" fmla="*/ 108 w 4427855"/>
              <a:gd name="T15" fmla="*/ 1923097 h 2339975"/>
              <a:gd name="T16" fmla="*/ 16609 w 4427855"/>
              <a:gd name="T17" fmla="*/ 2030939 h 2339975"/>
              <a:gd name="T18" fmla="*/ 54128 w 4427855"/>
              <a:gd name="T19" fmla="*/ 2129823 h 2339975"/>
              <a:gd name="T20" fmla="*/ 105560 w 4427855"/>
              <a:gd name="T21" fmla="*/ 2206757 h 2339975"/>
              <a:gd name="T22" fmla="*/ 170189 w 4427855"/>
              <a:gd name="T23" fmla="*/ 2266186 h 2339975"/>
              <a:gd name="T24" fmla="*/ 255864 w 4427855"/>
              <a:gd name="T25" fmla="*/ 2311708 h 2339975"/>
              <a:gd name="T26" fmla="*/ 362413 w 4427855"/>
              <a:gd name="T27" fmla="*/ 2336679 h 2339975"/>
              <a:gd name="T28" fmla="*/ 4004465 w 4427855"/>
              <a:gd name="T29" fmla="*/ 2339949 h 2339975"/>
              <a:gd name="T30" fmla="*/ 4093876 w 4427855"/>
              <a:gd name="T31" fmla="*/ 2329189 h 2339975"/>
              <a:gd name="T32" fmla="*/ 4195619 w 4427855"/>
              <a:gd name="T33" fmla="*/ 2296431 h 2339975"/>
              <a:gd name="T34" fmla="*/ 4294755 w 4427855"/>
              <a:gd name="T35" fmla="*/ 2234354 h 2339975"/>
              <a:gd name="T36" fmla="*/ 4004465 w 4427855"/>
              <a:gd name="T37" fmla="*/ 2213419 h 2339975"/>
              <a:gd name="T38" fmla="*/ 423446 w 4427855"/>
              <a:gd name="T39" fmla="*/ 2212962 h 2339975"/>
              <a:gd name="T40" fmla="*/ 344220 w 4427855"/>
              <a:gd name="T41" fmla="*/ 2205391 h 2339975"/>
              <a:gd name="T42" fmla="*/ 232838 w 4427855"/>
              <a:gd name="T43" fmla="*/ 2154331 h 2339975"/>
              <a:gd name="T44" fmla="*/ 173143 w 4427855"/>
              <a:gd name="T45" fmla="*/ 2082887 h 2339975"/>
              <a:gd name="T46" fmla="*/ 135930 w 4427855"/>
              <a:gd name="T47" fmla="*/ 1983944 h 2339975"/>
              <a:gd name="T48" fmla="*/ 127066 w 4427855"/>
              <a:gd name="T49" fmla="*/ 1920125 h 2339975"/>
              <a:gd name="T50" fmla="*/ 130424 w 4427855"/>
              <a:gd name="T51" fmla="*/ 368503 h 2339975"/>
              <a:gd name="T52" fmla="*/ 167657 w 4427855"/>
              <a:gd name="T53" fmla="*/ 258160 h 2339975"/>
              <a:gd name="T54" fmla="*/ 239180 w 4427855"/>
              <a:gd name="T55" fmla="*/ 184251 h 2339975"/>
              <a:gd name="T56" fmla="*/ 330320 w 4427855"/>
              <a:gd name="T57" fmla="*/ 142546 h 2339975"/>
              <a:gd name="T58" fmla="*/ 419788 w 4427855"/>
              <a:gd name="T59" fmla="*/ 127101 h 2339975"/>
              <a:gd name="T60" fmla="*/ 423446 w 4427855"/>
              <a:gd name="T61" fmla="*/ 126987 h 2339975"/>
              <a:gd name="T62" fmla="*/ 4004465 w 4427855"/>
              <a:gd name="T63" fmla="*/ 0 h 2339975"/>
              <a:gd name="T64" fmla="*/ 423446 w 4427855"/>
              <a:gd name="T65" fmla="*/ 126987 h 2339975"/>
              <a:gd name="T66" fmla="*/ 4033052 w 4427855"/>
              <a:gd name="T67" fmla="*/ 127882 h 2339975"/>
              <a:gd name="T68" fmla="*/ 4140211 w 4427855"/>
              <a:gd name="T69" fmla="*/ 152360 h 2339975"/>
              <a:gd name="T70" fmla="*/ 4230966 w 4427855"/>
              <a:gd name="T71" fmla="*/ 222033 h 2339975"/>
              <a:gd name="T72" fmla="*/ 4276311 w 4427855"/>
              <a:gd name="T73" fmla="*/ 303120 h 2339975"/>
              <a:gd name="T74" fmla="*/ 4299030 w 4427855"/>
              <a:gd name="T75" fmla="*/ 398392 h 2339975"/>
              <a:gd name="T76" fmla="*/ 4300731 w 4427855"/>
              <a:gd name="T77" fmla="*/ 416852 h 2339975"/>
              <a:gd name="T78" fmla="*/ 4297487 w 4427855"/>
              <a:gd name="T79" fmla="*/ 1971446 h 2339975"/>
              <a:gd name="T80" fmla="*/ 4260211 w 4427855"/>
              <a:gd name="T81" fmla="*/ 2081788 h 2339975"/>
              <a:gd name="T82" fmla="*/ 4188717 w 4427855"/>
              <a:gd name="T83" fmla="*/ 2155698 h 2339975"/>
              <a:gd name="T84" fmla="*/ 4097577 w 4427855"/>
              <a:gd name="T85" fmla="*/ 2197403 h 2339975"/>
              <a:gd name="T86" fmla="*/ 4008123 w 4427855"/>
              <a:gd name="T87" fmla="*/ 2212848 h 2339975"/>
              <a:gd name="T88" fmla="*/ 4004465 w 4427855"/>
              <a:gd name="T89" fmla="*/ 2212962 h 2339975"/>
              <a:gd name="T90" fmla="*/ 4316544 w 4427855"/>
              <a:gd name="T91" fmla="*/ 2213419 h 2339975"/>
              <a:gd name="T92" fmla="*/ 4354184 w 4427855"/>
              <a:gd name="T93" fmla="*/ 2169724 h 2339975"/>
              <a:gd name="T94" fmla="*/ 4399705 w 4427855"/>
              <a:gd name="T95" fmla="*/ 2084049 h 2339975"/>
              <a:gd name="T96" fmla="*/ 4424676 w 4427855"/>
              <a:gd name="T97" fmla="*/ 1977500 h 2339975"/>
              <a:gd name="T98" fmla="*/ 4427803 w 4427855"/>
              <a:gd name="T99" fmla="*/ 416852 h 2339975"/>
              <a:gd name="T100" fmla="*/ 4411244 w 4427855"/>
              <a:gd name="T101" fmla="*/ 309010 h 2339975"/>
              <a:gd name="T102" fmla="*/ 4373725 w 4427855"/>
              <a:gd name="T103" fmla="*/ 210126 h 2339975"/>
              <a:gd name="T104" fmla="*/ 4322351 w 4427855"/>
              <a:gd name="T105" fmla="*/ 133191 h 2339975"/>
              <a:gd name="T106" fmla="*/ 4257722 w 4427855"/>
              <a:gd name="T107" fmla="*/ 73762 h 2339975"/>
              <a:gd name="T108" fmla="*/ 4172047 w 4427855"/>
              <a:gd name="T109" fmla="*/ 28241 h 2339975"/>
              <a:gd name="T110" fmla="*/ 4065498 w 4427855"/>
              <a:gd name="T111" fmla="*/ 3270 h 2339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27855" h="2339975">
                <a:moveTo>
                  <a:pt x="423446" y="0"/>
                </a:moveTo>
                <a:lnTo>
                  <a:pt x="382909" y="2796"/>
                </a:lnTo>
                <a:lnTo>
                  <a:pt x="333937" y="10760"/>
                </a:lnTo>
                <a:lnTo>
                  <a:pt x="282162" y="24436"/>
                </a:lnTo>
                <a:lnTo>
                  <a:pt x="232179" y="43517"/>
                </a:lnTo>
                <a:lnTo>
                  <a:pt x="187845" y="66502"/>
                </a:lnTo>
                <a:lnTo>
                  <a:pt x="133156" y="105595"/>
                </a:lnTo>
                <a:lnTo>
                  <a:pt x="102177" y="135359"/>
                </a:lnTo>
                <a:lnTo>
                  <a:pt x="73727" y="170224"/>
                </a:lnTo>
                <a:lnTo>
                  <a:pt x="48771" y="210426"/>
                </a:lnTo>
                <a:lnTo>
                  <a:pt x="28206" y="255899"/>
                </a:lnTo>
                <a:lnTo>
                  <a:pt x="12838" y="306581"/>
                </a:lnTo>
                <a:lnTo>
                  <a:pt x="3235" y="362448"/>
                </a:lnTo>
                <a:lnTo>
                  <a:pt x="62" y="421652"/>
                </a:lnTo>
                <a:lnTo>
                  <a:pt x="0" y="1918296"/>
                </a:lnTo>
                <a:lnTo>
                  <a:pt x="108" y="1923097"/>
                </a:lnTo>
                <a:lnTo>
                  <a:pt x="6480" y="1983219"/>
                </a:lnTo>
                <a:lnTo>
                  <a:pt x="16609" y="2030939"/>
                </a:lnTo>
                <a:lnTo>
                  <a:pt x="34369" y="2085860"/>
                </a:lnTo>
                <a:lnTo>
                  <a:pt x="54128" y="2129823"/>
                </a:lnTo>
                <a:lnTo>
                  <a:pt x="80660" y="2174214"/>
                </a:lnTo>
                <a:lnTo>
                  <a:pt x="105560" y="2206757"/>
                </a:lnTo>
                <a:lnTo>
                  <a:pt x="135324" y="2237736"/>
                </a:lnTo>
                <a:lnTo>
                  <a:pt x="170189" y="2266186"/>
                </a:lnTo>
                <a:lnTo>
                  <a:pt x="210391" y="2291143"/>
                </a:lnTo>
                <a:lnTo>
                  <a:pt x="255864" y="2311708"/>
                </a:lnTo>
                <a:lnTo>
                  <a:pt x="306546" y="2327076"/>
                </a:lnTo>
                <a:lnTo>
                  <a:pt x="362413" y="2336679"/>
                </a:lnTo>
                <a:lnTo>
                  <a:pt x="423446" y="2339949"/>
                </a:lnTo>
                <a:lnTo>
                  <a:pt x="4004465" y="2339949"/>
                </a:lnTo>
                <a:lnTo>
                  <a:pt x="4044906" y="2337152"/>
                </a:lnTo>
                <a:lnTo>
                  <a:pt x="4093876" y="2329189"/>
                </a:lnTo>
                <a:lnTo>
                  <a:pt x="4145683" y="2315512"/>
                </a:lnTo>
                <a:lnTo>
                  <a:pt x="4195619" y="2296431"/>
                </a:lnTo>
                <a:lnTo>
                  <a:pt x="4240000" y="2273446"/>
                </a:lnTo>
                <a:lnTo>
                  <a:pt x="4294755" y="2234354"/>
                </a:lnTo>
                <a:lnTo>
                  <a:pt x="4316544" y="2213419"/>
                </a:lnTo>
                <a:lnTo>
                  <a:pt x="4004465" y="2213419"/>
                </a:lnTo>
                <a:lnTo>
                  <a:pt x="4004465" y="2212962"/>
                </a:lnTo>
                <a:lnTo>
                  <a:pt x="423446" y="2212962"/>
                </a:lnTo>
                <a:lnTo>
                  <a:pt x="394794" y="2212067"/>
                </a:lnTo>
                <a:lnTo>
                  <a:pt x="344220" y="2205391"/>
                </a:lnTo>
                <a:lnTo>
                  <a:pt x="287634" y="2187589"/>
                </a:lnTo>
                <a:lnTo>
                  <a:pt x="232838" y="2154331"/>
                </a:lnTo>
                <a:lnTo>
                  <a:pt x="196832" y="2117916"/>
                </a:lnTo>
                <a:lnTo>
                  <a:pt x="173143" y="2082887"/>
                </a:lnTo>
                <a:lnTo>
                  <a:pt x="151599" y="2036829"/>
                </a:lnTo>
                <a:lnTo>
                  <a:pt x="135930" y="1983944"/>
                </a:lnTo>
                <a:lnTo>
                  <a:pt x="128781" y="1941571"/>
                </a:lnTo>
                <a:lnTo>
                  <a:pt x="127066" y="1920125"/>
                </a:lnTo>
                <a:lnTo>
                  <a:pt x="127159" y="416852"/>
                </a:lnTo>
                <a:lnTo>
                  <a:pt x="130424" y="368503"/>
                </a:lnTo>
                <a:lnTo>
                  <a:pt x="139982" y="322097"/>
                </a:lnTo>
                <a:lnTo>
                  <a:pt x="167657" y="258160"/>
                </a:lnTo>
                <a:lnTo>
                  <a:pt x="205704" y="211112"/>
                </a:lnTo>
                <a:lnTo>
                  <a:pt x="239180" y="184251"/>
                </a:lnTo>
                <a:lnTo>
                  <a:pt x="275313" y="163563"/>
                </a:lnTo>
                <a:lnTo>
                  <a:pt x="330320" y="142546"/>
                </a:lnTo>
                <a:lnTo>
                  <a:pt x="378983" y="131559"/>
                </a:lnTo>
                <a:lnTo>
                  <a:pt x="419788" y="127101"/>
                </a:lnTo>
                <a:lnTo>
                  <a:pt x="421617" y="126987"/>
                </a:lnTo>
                <a:lnTo>
                  <a:pt x="423446" y="126987"/>
                </a:lnTo>
                <a:lnTo>
                  <a:pt x="423446" y="0"/>
                </a:lnTo>
                <a:close/>
              </a:path>
              <a:path w="4427855" h="2339975">
                <a:moveTo>
                  <a:pt x="4004465" y="0"/>
                </a:moveTo>
                <a:lnTo>
                  <a:pt x="423446" y="0"/>
                </a:lnTo>
                <a:lnTo>
                  <a:pt x="423446" y="126987"/>
                </a:lnTo>
                <a:lnTo>
                  <a:pt x="4004465" y="126987"/>
                </a:lnTo>
                <a:lnTo>
                  <a:pt x="4033052" y="127882"/>
                </a:lnTo>
                <a:lnTo>
                  <a:pt x="4083627" y="134557"/>
                </a:lnTo>
                <a:lnTo>
                  <a:pt x="4140211" y="152360"/>
                </a:lnTo>
                <a:lnTo>
                  <a:pt x="4194960" y="185617"/>
                </a:lnTo>
                <a:lnTo>
                  <a:pt x="4230966" y="222033"/>
                </a:lnTo>
                <a:lnTo>
                  <a:pt x="4254702" y="257062"/>
                </a:lnTo>
                <a:lnTo>
                  <a:pt x="4276311" y="303120"/>
                </a:lnTo>
                <a:lnTo>
                  <a:pt x="4291981" y="356005"/>
                </a:lnTo>
                <a:lnTo>
                  <a:pt x="4299030" y="398392"/>
                </a:lnTo>
                <a:lnTo>
                  <a:pt x="4300388" y="412965"/>
                </a:lnTo>
                <a:lnTo>
                  <a:pt x="4300731" y="416852"/>
                </a:lnTo>
                <a:lnTo>
                  <a:pt x="4300845" y="1920125"/>
                </a:lnTo>
                <a:lnTo>
                  <a:pt x="4297487" y="1971446"/>
                </a:lnTo>
                <a:lnTo>
                  <a:pt x="4287929" y="2017852"/>
                </a:lnTo>
                <a:lnTo>
                  <a:pt x="4260211" y="2081788"/>
                </a:lnTo>
                <a:lnTo>
                  <a:pt x="4222206" y="2128837"/>
                </a:lnTo>
                <a:lnTo>
                  <a:pt x="4188717" y="2155698"/>
                </a:lnTo>
                <a:lnTo>
                  <a:pt x="4152483" y="2176386"/>
                </a:lnTo>
                <a:lnTo>
                  <a:pt x="4097577" y="2197403"/>
                </a:lnTo>
                <a:lnTo>
                  <a:pt x="4048928" y="2208390"/>
                </a:lnTo>
                <a:lnTo>
                  <a:pt x="4008123" y="2212848"/>
                </a:lnTo>
                <a:lnTo>
                  <a:pt x="4006294" y="2212962"/>
                </a:lnTo>
                <a:lnTo>
                  <a:pt x="4004465" y="2212962"/>
                </a:lnTo>
                <a:lnTo>
                  <a:pt x="4004465" y="2213419"/>
                </a:lnTo>
                <a:lnTo>
                  <a:pt x="4316544" y="2213419"/>
                </a:lnTo>
                <a:lnTo>
                  <a:pt x="4325734" y="2204589"/>
                </a:lnTo>
                <a:lnTo>
                  <a:pt x="4354184" y="2169724"/>
                </a:lnTo>
                <a:lnTo>
                  <a:pt x="4379140" y="2129523"/>
                </a:lnTo>
                <a:lnTo>
                  <a:pt x="4399705" y="2084049"/>
                </a:lnTo>
                <a:lnTo>
                  <a:pt x="4415073" y="2033368"/>
                </a:lnTo>
                <a:lnTo>
                  <a:pt x="4424676" y="1977500"/>
                </a:lnTo>
                <a:lnTo>
                  <a:pt x="4427848" y="1918296"/>
                </a:lnTo>
                <a:lnTo>
                  <a:pt x="4427803" y="416852"/>
                </a:lnTo>
                <a:lnTo>
                  <a:pt x="4421431" y="356730"/>
                </a:lnTo>
                <a:lnTo>
                  <a:pt x="4411244" y="309010"/>
                </a:lnTo>
                <a:lnTo>
                  <a:pt x="4393428" y="254088"/>
                </a:lnTo>
                <a:lnTo>
                  <a:pt x="4373725" y="210126"/>
                </a:lnTo>
                <a:lnTo>
                  <a:pt x="4347251" y="165734"/>
                </a:lnTo>
                <a:lnTo>
                  <a:pt x="4322351" y="133191"/>
                </a:lnTo>
                <a:lnTo>
                  <a:pt x="4292587" y="102212"/>
                </a:lnTo>
                <a:lnTo>
                  <a:pt x="4257722" y="73762"/>
                </a:lnTo>
                <a:lnTo>
                  <a:pt x="4217520" y="48806"/>
                </a:lnTo>
                <a:lnTo>
                  <a:pt x="4172047" y="28241"/>
                </a:lnTo>
                <a:lnTo>
                  <a:pt x="4121365" y="12873"/>
                </a:lnTo>
                <a:lnTo>
                  <a:pt x="4065498" y="3270"/>
                </a:lnTo>
                <a:lnTo>
                  <a:pt x="4004465" y="0"/>
                </a:lnTo>
                <a:close/>
              </a:path>
            </a:pathLst>
          </a:custGeom>
          <a:solidFill>
            <a:srgbClr val="008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6" name="bg object 26">
            <a:extLst>
              <a:ext uri="{FF2B5EF4-FFF2-40B4-BE49-F238E27FC236}">
                <a16:creationId xmlns:a16="http://schemas.microsoft.com/office/drawing/2014/main" id="{A9997A77-A004-48A9-AC35-EEE83943D6E3}"/>
              </a:ext>
            </a:extLst>
          </p:cNvPr>
          <p:cNvSpPr>
            <a:spLocks/>
          </p:cNvSpPr>
          <p:nvPr/>
        </p:nvSpPr>
        <p:spPr bwMode="auto">
          <a:xfrm>
            <a:off x="3897313" y="8431213"/>
            <a:ext cx="6372225" cy="2139950"/>
          </a:xfrm>
          <a:custGeom>
            <a:avLst/>
            <a:gdLst>
              <a:gd name="T0" fmla="*/ 6011037 w 6371590"/>
              <a:gd name="T1" fmla="*/ 0 h 2141220"/>
              <a:gd name="T2" fmla="*/ 359930 w 6371590"/>
              <a:gd name="T3" fmla="*/ 0 h 2141220"/>
              <a:gd name="T4" fmla="*/ 151845 w 6371590"/>
              <a:gd name="T5" fmla="*/ 5625 h 2141220"/>
              <a:gd name="T6" fmla="*/ 44991 w 6371590"/>
              <a:gd name="T7" fmla="*/ 45005 h 2141220"/>
              <a:gd name="T8" fmla="*/ 5623 w 6371590"/>
              <a:gd name="T9" fmla="*/ 151893 h 2141220"/>
              <a:gd name="T10" fmla="*/ 0 w 6371590"/>
              <a:gd name="T11" fmla="*/ 360045 h 2141220"/>
              <a:gd name="T12" fmla="*/ 0 w 6371590"/>
              <a:gd name="T13" fmla="*/ 1781022 h 2141220"/>
              <a:gd name="T14" fmla="*/ 5623 w 6371590"/>
              <a:gd name="T15" fmla="*/ 1989173 h 2141220"/>
              <a:gd name="T16" fmla="*/ 44991 w 6371590"/>
              <a:gd name="T17" fmla="*/ 2096061 h 2141220"/>
              <a:gd name="T18" fmla="*/ 151845 w 6371590"/>
              <a:gd name="T19" fmla="*/ 2135441 h 2141220"/>
              <a:gd name="T20" fmla="*/ 359930 w 6371590"/>
              <a:gd name="T21" fmla="*/ 2141067 h 2141220"/>
              <a:gd name="T22" fmla="*/ 6011037 w 6371590"/>
              <a:gd name="T23" fmla="*/ 2141067 h 2141220"/>
              <a:gd name="T24" fmla="*/ 6219121 w 6371590"/>
              <a:gd name="T25" fmla="*/ 2135441 h 2141220"/>
              <a:gd name="T26" fmla="*/ 6325976 w 6371590"/>
              <a:gd name="T27" fmla="*/ 2096061 h 2141220"/>
              <a:gd name="T28" fmla="*/ 6365343 w 6371590"/>
              <a:gd name="T29" fmla="*/ 1989173 h 2141220"/>
              <a:gd name="T30" fmla="*/ 6370967 w 6371590"/>
              <a:gd name="T31" fmla="*/ 1781022 h 2141220"/>
              <a:gd name="T32" fmla="*/ 6370967 w 6371590"/>
              <a:gd name="T33" fmla="*/ 360045 h 2141220"/>
              <a:gd name="T34" fmla="*/ 6365343 w 6371590"/>
              <a:gd name="T35" fmla="*/ 151893 h 2141220"/>
              <a:gd name="T36" fmla="*/ 6325976 w 6371590"/>
              <a:gd name="T37" fmla="*/ 45005 h 2141220"/>
              <a:gd name="T38" fmla="*/ 6219121 w 6371590"/>
              <a:gd name="T39" fmla="*/ 5625 h 2141220"/>
              <a:gd name="T40" fmla="*/ 6011037 w 6371590"/>
              <a:gd name="T41" fmla="*/ 0 h 214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371590" h="2141220">
                <a:moveTo>
                  <a:pt x="6011037" y="0"/>
                </a:moveTo>
                <a:lnTo>
                  <a:pt x="359930" y="0"/>
                </a:lnTo>
                <a:lnTo>
                  <a:pt x="151845" y="5625"/>
                </a:lnTo>
                <a:lnTo>
                  <a:pt x="44991" y="45005"/>
                </a:lnTo>
                <a:lnTo>
                  <a:pt x="5623" y="151893"/>
                </a:lnTo>
                <a:lnTo>
                  <a:pt x="0" y="360045"/>
                </a:lnTo>
                <a:lnTo>
                  <a:pt x="0" y="1781022"/>
                </a:lnTo>
                <a:lnTo>
                  <a:pt x="5623" y="1989173"/>
                </a:lnTo>
                <a:lnTo>
                  <a:pt x="44991" y="2096061"/>
                </a:lnTo>
                <a:lnTo>
                  <a:pt x="151845" y="2135441"/>
                </a:lnTo>
                <a:lnTo>
                  <a:pt x="359930" y="2141067"/>
                </a:lnTo>
                <a:lnTo>
                  <a:pt x="6011037" y="2141067"/>
                </a:lnTo>
                <a:lnTo>
                  <a:pt x="6219121" y="2135441"/>
                </a:lnTo>
                <a:lnTo>
                  <a:pt x="6325976" y="2096061"/>
                </a:lnTo>
                <a:lnTo>
                  <a:pt x="6365343" y="1989173"/>
                </a:lnTo>
                <a:lnTo>
                  <a:pt x="6370967" y="1781022"/>
                </a:lnTo>
                <a:lnTo>
                  <a:pt x="6370967" y="360045"/>
                </a:lnTo>
                <a:lnTo>
                  <a:pt x="6365343" y="151893"/>
                </a:lnTo>
                <a:lnTo>
                  <a:pt x="6325976" y="45005"/>
                </a:lnTo>
                <a:lnTo>
                  <a:pt x="6219121" y="5625"/>
                </a:lnTo>
                <a:lnTo>
                  <a:pt x="60110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7" name="bg object 27">
            <a:extLst>
              <a:ext uri="{FF2B5EF4-FFF2-40B4-BE49-F238E27FC236}">
                <a16:creationId xmlns:a16="http://schemas.microsoft.com/office/drawing/2014/main" id="{F26A59DF-5CA5-48BA-A1EC-CA27C4B60EF0}"/>
              </a:ext>
            </a:extLst>
          </p:cNvPr>
          <p:cNvSpPr>
            <a:spLocks/>
          </p:cNvSpPr>
          <p:nvPr/>
        </p:nvSpPr>
        <p:spPr bwMode="auto">
          <a:xfrm>
            <a:off x="3897313" y="8431213"/>
            <a:ext cx="6372225" cy="2139950"/>
          </a:xfrm>
          <a:custGeom>
            <a:avLst/>
            <a:gdLst>
              <a:gd name="T0" fmla="*/ 359994 w 6371590"/>
              <a:gd name="T1" fmla="*/ 0 h 2141220"/>
              <a:gd name="T2" fmla="*/ 151872 w 6371590"/>
              <a:gd name="T3" fmla="*/ 5624 h 2141220"/>
              <a:gd name="T4" fmla="*/ 44999 w 6371590"/>
              <a:gd name="T5" fmla="*/ 44999 h 2141220"/>
              <a:gd name="T6" fmla="*/ 5624 w 6371590"/>
              <a:gd name="T7" fmla="*/ 151872 h 2141220"/>
              <a:gd name="T8" fmla="*/ 0 w 6371590"/>
              <a:gd name="T9" fmla="*/ 359994 h 2141220"/>
              <a:gd name="T10" fmla="*/ 0 w 6371590"/>
              <a:gd name="T11" fmla="*/ 1780997 h 2141220"/>
              <a:gd name="T12" fmla="*/ 5624 w 6371590"/>
              <a:gd name="T13" fmla="*/ 1989118 h 2141220"/>
              <a:gd name="T14" fmla="*/ 44999 w 6371590"/>
              <a:gd name="T15" fmla="*/ 2095992 h 2141220"/>
              <a:gd name="T16" fmla="*/ 151872 w 6371590"/>
              <a:gd name="T17" fmla="*/ 2135366 h 2141220"/>
              <a:gd name="T18" fmla="*/ 359994 w 6371590"/>
              <a:gd name="T19" fmla="*/ 2140991 h 2141220"/>
              <a:gd name="T20" fmla="*/ 6010998 w 6371590"/>
              <a:gd name="T21" fmla="*/ 2140991 h 2141220"/>
              <a:gd name="T22" fmla="*/ 6219120 w 6371590"/>
              <a:gd name="T23" fmla="*/ 2135366 h 2141220"/>
              <a:gd name="T24" fmla="*/ 6325993 w 6371590"/>
              <a:gd name="T25" fmla="*/ 2095992 h 2141220"/>
              <a:gd name="T26" fmla="*/ 6365368 w 6371590"/>
              <a:gd name="T27" fmla="*/ 1989118 h 2141220"/>
              <a:gd name="T28" fmla="*/ 6370993 w 6371590"/>
              <a:gd name="T29" fmla="*/ 1780997 h 2141220"/>
              <a:gd name="T30" fmla="*/ 6370993 w 6371590"/>
              <a:gd name="T31" fmla="*/ 359994 h 2141220"/>
              <a:gd name="T32" fmla="*/ 6365368 w 6371590"/>
              <a:gd name="T33" fmla="*/ 151872 h 2141220"/>
              <a:gd name="T34" fmla="*/ 6325993 w 6371590"/>
              <a:gd name="T35" fmla="*/ 44999 h 2141220"/>
              <a:gd name="T36" fmla="*/ 6219120 w 6371590"/>
              <a:gd name="T37" fmla="*/ 5624 h 2141220"/>
              <a:gd name="T38" fmla="*/ 6010998 w 6371590"/>
              <a:gd name="T39" fmla="*/ 0 h 2141220"/>
              <a:gd name="T40" fmla="*/ 359994 w 6371590"/>
              <a:gd name="T41" fmla="*/ 0 h 214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371590" h="2141220">
                <a:moveTo>
                  <a:pt x="359994" y="0"/>
                </a:moveTo>
                <a:lnTo>
                  <a:pt x="151872" y="5624"/>
                </a:lnTo>
                <a:lnTo>
                  <a:pt x="44999" y="44999"/>
                </a:lnTo>
                <a:lnTo>
                  <a:pt x="5624" y="151872"/>
                </a:lnTo>
                <a:lnTo>
                  <a:pt x="0" y="359994"/>
                </a:lnTo>
                <a:lnTo>
                  <a:pt x="0" y="1780997"/>
                </a:lnTo>
                <a:lnTo>
                  <a:pt x="5624" y="1989118"/>
                </a:lnTo>
                <a:lnTo>
                  <a:pt x="44999" y="2095992"/>
                </a:lnTo>
                <a:lnTo>
                  <a:pt x="151872" y="2135366"/>
                </a:lnTo>
                <a:lnTo>
                  <a:pt x="359994" y="2140991"/>
                </a:lnTo>
                <a:lnTo>
                  <a:pt x="6010998" y="2140991"/>
                </a:lnTo>
                <a:lnTo>
                  <a:pt x="6219120" y="2135366"/>
                </a:lnTo>
                <a:lnTo>
                  <a:pt x="6325993" y="2095992"/>
                </a:lnTo>
                <a:lnTo>
                  <a:pt x="6365368" y="1989118"/>
                </a:lnTo>
                <a:lnTo>
                  <a:pt x="6370993" y="1780997"/>
                </a:lnTo>
                <a:lnTo>
                  <a:pt x="6370993" y="359994"/>
                </a:lnTo>
                <a:lnTo>
                  <a:pt x="6365368" y="151872"/>
                </a:lnTo>
                <a:lnTo>
                  <a:pt x="6325993" y="44999"/>
                </a:lnTo>
                <a:lnTo>
                  <a:pt x="6219120" y="5624"/>
                </a:lnTo>
                <a:lnTo>
                  <a:pt x="6010998" y="0"/>
                </a:lnTo>
                <a:lnTo>
                  <a:pt x="359994" y="0"/>
                </a:lnTo>
                <a:close/>
              </a:path>
            </a:pathLst>
          </a:custGeom>
          <a:noFill/>
          <a:ln w="127000">
            <a:solidFill>
              <a:srgbClr val="008FD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8" name="bg object 28">
            <a:extLst>
              <a:ext uri="{FF2B5EF4-FFF2-40B4-BE49-F238E27FC236}">
                <a16:creationId xmlns:a16="http://schemas.microsoft.com/office/drawing/2014/main" id="{9D113831-168D-40BB-9B23-ECDA8BC86DB9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040313" cy="1223963"/>
          </a:xfrm>
          <a:custGeom>
            <a:avLst/>
            <a:gdLst>
              <a:gd name="T0" fmla="*/ 5039995 w 5039995"/>
              <a:gd name="T1" fmla="*/ 0 h 1224280"/>
              <a:gd name="T2" fmla="*/ 0 w 5039995"/>
              <a:gd name="T3" fmla="*/ 0 h 1224280"/>
              <a:gd name="T4" fmla="*/ 0 w 5039995"/>
              <a:gd name="T5" fmla="*/ 1222003 h 1224280"/>
              <a:gd name="T6" fmla="*/ 71996 w 5039995"/>
              <a:gd name="T7" fmla="*/ 1223949 h 1224280"/>
              <a:gd name="T8" fmla="*/ 4859997 w 5039995"/>
              <a:gd name="T9" fmla="*/ 1223949 h 1224280"/>
              <a:gd name="T10" fmla="*/ 4964058 w 5039995"/>
              <a:gd name="T11" fmla="*/ 1221137 h 1224280"/>
              <a:gd name="T12" fmla="*/ 5017495 w 5039995"/>
              <a:gd name="T13" fmla="*/ 1201450 h 1224280"/>
              <a:gd name="T14" fmla="*/ 5037182 w 5039995"/>
              <a:gd name="T15" fmla="*/ 1148013 h 1224280"/>
              <a:gd name="T16" fmla="*/ 5039995 w 5039995"/>
              <a:gd name="T17" fmla="*/ 1043952 h 1224280"/>
              <a:gd name="T18" fmla="*/ 5039995 w 5039995"/>
              <a:gd name="T19" fmla="*/ 0 h 1224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39995" h="1224280">
                <a:moveTo>
                  <a:pt x="5039995" y="0"/>
                </a:moveTo>
                <a:lnTo>
                  <a:pt x="0" y="0"/>
                </a:lnTo>
                <a:lnTo>
                  <a:pt x="0" y="1222003"/>
                </a:lnTo>
                <a:lnTo>
                  <a:pt x="71996" y="1223949"/>
                </a:lnTo>
                <a:lnTo>
                  <a:pt x="4859997" y="1223949"/>
                </a:lnTo>
                <a:lnTo>
                  <a:pt x="4964058" y="1221137"/>
                </a:lnTo>
                <a:lnTo>
                  <a:pt x="5017495" y="1201450"/>
                </a:lnTo>
                <a:lnTo>
                  <a:pt x="5037182" y="1148013"/>
                </a:lnTo>
                <a:lnTo>
                  <a:pt x="5039995" y="1043952"/>
                </a:lnTo>
                <a:lnTo>
                  <a:pt x="5039995" y="0"/>
                </a:lnTo>
                <a:close/>
              </a:path>
            </a:pathLst>
          </a:custGeom>
          <a:solidFill>
            <a:srgbClr val="F370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39" name="Holder 2">
            <a:extLst>
              <a:ext uri="{FF2B5EF4-FFF2-40B4-BE49-F238E27FC236}">
                <a16:creationId xmlns:a16="http://schemas.microsoft.com/office/drawing/2014/main" id="{24880B43-917B-40D5-BF42-EF158274F2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82550"/>
            <a:ext cx="3830638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/>
          <a:p>
            <a:pPr lvl="0" rtl="1"/>
            <a:endParaRPr lang="en-US" altLang="en-US"/>
          </a:p>
        </p:txBody>
      </p:sp>
      <p:sp>
        <p:nvSpPr>
          <p:cNvPr id="1040" name="Holder 3">
            <a:extLst>
              <a:ext uri="{FF2B5EF4-FFF2-40B4-BE49-F238E27FC236}">
                <a16:creationId xmlns:a16="http://schemas.microsoft.com/office/drawing/2014/main" id="{89EDFD59-A9E8-4207-9206-B9757EE934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3478213"/>
            <a:ext cx="9623425" cy="998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/>
          <a:p>
            <a:pPr lvl="0" rtl="1"/>
            <a:endParaRPr lang="en-US" altLang="en-US"/>
          </a:p>
        </p:txBody>
      </p:sp>
      <p:sp>
        <p:nvSpPr>
          <p:cNvPr id="1041" name="Holder 4">
            <a:extLst>
              <a:ext uri="{FF2B5EF4-FFF2-40B4-BE49-F238E27FC236}">
                <a16:creationId xmlns:a16="http://schemas.microsoft.com/office/drawing/2014/main" id="{6174B113-DFAB-43BB-A8FF-8F5CA6B9514B}"/>
              </a:ext>
            </a:extLst>
          </p:cNvPr>
          <p:cNvSpPr>
            <a:spLocks noGrp="1" noChangeArrowheads="1"/>
          </p:cNvSpPr>
          <p:nvPr>
            <p:ph type="ftr" sz="quarter" idx="5"/>
          </p:nvPr>
        </p:nvSpPr>
        <p:spPr bwMode="auto">
          <a:xfrm>
            <a:off x="3635375" y="14066838"/>
            <a:ext cx="34226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ct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endParaRPr lang="en-US" altLang="en-US"/>
          </a:p>
        </p:txBody>
      </p:sp>
      <p:sp>
        <p:nvSpPr>
          <p:cNvPr id="1042" name="Holder 5">
            <a:extLst>
              <a:ext uri="{FF2B5EF4-FFF2-40B4-BE49-F238E27FC236}">
                <a16:creationId xmlns:a16="http://schemas.microsoft.com/office/drawing/2014/main" id="{EA61871C-9FD7-47A3-8F9C-7C667A15457F}"/>
              </a:ext>
            </a:extLst>
          </p:cNvPr>
          <p:cNvSpPr>
            <a:spLocks noGrp="1" noChangeArrowheads="1"/>
          </p:cNvSpPr>
          <p:nvPr>
            <p:ph type="dt" sz="half" idx="6"/>
          </p:nvPr>
        </p:nvSpPr>
        <p:spPr bwMode="auto">
          <a:xfrm>
            <a:off x="534988" y="14066838"/>
            <a:ext cx="24590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fld id="{8FB77284-FC68-4883-981B-F1A3604F4270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1043" name="Holder 6">
            <a:extLst>
              <a:ext uri="{FF2B5EF4-FFF2-40B4-BE49-F238E27FC236}">
                <a16:creationId xmlns:a16="http://schemas.microsoft.com/office/drawing/2014/main" id="{14FCB366-6173-4E5D-875C-70F226A3F829}"/>
              </a:ext>
            </a:extLst>
          </p:cNvPr>
          <p:cNvSpPr>
            <a:spLocks noGrp="1" noChangeArrowheads="1"/>
          </p:cNvSpPr>
          <p:nvPr>
            <p:ph type="sldNum" sz="quarter" idx="7"/>
          </p:nvPr>
        </p:nvSpPr>
        <p:spPr bwMode="auto">
          <a:xfrm>
            <a:off x="7699375" y="14066838"/>
            <a:ext cx="24590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fld id="{1BED8237-F68E-420C-BC46-D38F8CF5DAEF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4572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9144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3716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18288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bodyStyle>
    <p:other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55" Type="http://schemas.openxmlformats.org/officeDocument/2006/relationships/image" Target="../media/image5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3" Type="http://schemas.openxmlformats.org/officeDocument/2006/relationships/image" Target="../media/image52.png"/><Relationship Id="rId58" Type="http://schemas.openxmlformats.org/officeDocument/2006/relationships/image" Target="../media/image57.png"/><Relationship Id="rId5" Type="http://schemas.openxmlformats.org/officeDocument/2006/relationships/image" Target="../media/image4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3" Type="http://schemas.openxmlformats.org/officeDocument/2006/relationships/image" Target="../media/image2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0" Type="http://schemas.openxmlformats.org/officeDocument/2006/relationships/image" Target="../media/image19.png"/><Relationship Id="rId41" Type="http://schemas.openxmlformats.org/officeDocument/2006/relationships/image" Target="../media/image40.png"/><Relationship Id="rId5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57" Type="http://schemas.openxmlformats.org/officeDocument/2006/relationships/image" Target="../media/image56.jpeg"/><Relationship Id="rId10" Type="http://schemas.openxmlformats.org/officeDocument/2006/relationships/image" Target="../media/image9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52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F5F2FEF-F795-447A-8160-1D138F21A9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0862" y="19050"/>
            <a:ext cx="3830638" cy="1233671"/>
          </a:xfrm>
        </p:spPr>
        <p:txBody>
          <a:bodyPr tIns="12700" rtlCol="1"/>
          <a:lstStyle/>
          <a:p>
            <a:pPr marL="12700" algn="ctr" rtl="1" eaLnBrk="1" fontAlgn="auto" hangingPunct="1">
              <a:lnSpc>
                <a:spcPts val="5150"/>
              </a:lnSpc>
              <a:spcBef>
                <a:spcPts val="100"/>
              </a:spcBef>
              <a:spcAft>
                <a:spcPts val="0"/>
              </a:spcAft>
              <a:defRPr/>
            </a:pPr>
            <a:r>
              <a:rPr lang="ar" sz="4000" spc="-535" dirty="0">
                <a:latin typeface="Courier New" panose="02070309020205020404" pitchFamily="49" charset="0"/>
                <a:cs typeface="Courier New" panose="02070309020205020404" pitchFamily="49" charset="0"/>
              </a:rPr>
              <a:t>كيفية فرك اليدين</a:t>
            </a:r>
            <a:br>
              <a:rPr lang="en-US" sz="4000" spc="-38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ar" sz="1600" spc="-170" dirty="0">
                <a:latin typeface="Courier New" panose="02070309020205020404" pitchFamily="49" charset="0"/>
                <a:cs typeface="Courier New" panose="02070309020205020404" pitchFamily="49" charset="0"/>
              </a:rPr>
              <a:t>بمطهر كحولي</a:t>
            </a:r>
            <a:endParaRPr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51" name="object 3">
            <a:extLst>
              <a:ext uri="{FF2B5EF4-FFF2-40B4-BE49-F238E27FC236}">
                <a16:creationId xmlns:a16="http://schemas.microsoft.com/office/drawing/2014/main" id="{F15CA9B7-6215-42F8-8443-AE9D7649115A}"/>
              </a:ext>
            </a:extLst>
          </p:cNvPr>
          <p:cNvSpPr>
            <a:spLocks/>
          </p:cNvSpPr>
          <p:nvPr/>
        </p:nvSpPr>
        <p:spPr bwMode="auto">
          <a:xfrm>
            <a:off x="5651500" y="0"/>
            <a:ext cx="5040313" cy="1223963"/>
          </a:xfrm>
          <a:custGeom>
            <a:avLst/>
            <a:gdLst>
              <a:gd name="T0" fmla="*/ 0 w 5039995"/>
              <a:gd name="T1" fmla="*/ 0 h 1224280"/>
              <a:gd name="T2" fmla="*/ 0 w 5039995"/>
              <a:gd name="T3" fmla="*/ 1043952 h 1224280"/>
              <a:gd name="T4" fmla="*/ 2812 w 5039995"/>
              <a:gd name="T5" fmla="*/ 1148013 h 1224280"/>
              <a:gd name="T6" fmla="*/ 22501 w 5039995"/>
              <a:gd name="T7" fmla="*/ 1201450 h 1224280"/>
              <a:gd name="T8" fmla="*/ 75941 w 5039995"/>
              <a:gd name="T9" fmla="*/ 1221137 h 1224280"/>
              <a:gd name="T10" fmla="*/ 180009 w 5039995"/>
              <a:gd name="T11" fmla="*/ 1223949 h 1224280"/>
              <a:gd name="T12" fmla="*/ 4932006 w 5039995"/>
              <a:gd name="T13" fmla="*/ 1223949 h 1224280"/>
              <a:gd name="T14" fmla="*/ 5036067 w 5039995"/>
              <a:gd name="T15" fmla="*/ 1221137 h 1224280"/>
              <a:gd name="T16" fmla="*/ 5039969 w 5039995"/>
              <a:gd name="T17" fmla="*/ 1219699 h 1224280"/>
              <a:gd name="T18" fmla="*/ 0 w 5039995"/>
              <a:gd name="T19" fmla="*/ 0 h 1224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39995" h="1224280">
                <a:moveTo>
                  <a:pt x="0" y="0"/>
                </a:moveTo>
                <a:lnTo>
                  <a:pt x="0" y="1043952"/>
                </a:lnTo>
                <a:lnTo>
                  <a:pt x="2812" y="1148013"/>
                </a:lnTo>
                <a:lnTo>
                  <a:pt x="22501" y="1201450"/>
                </a:lnTo>
                <a:lnTo>
                  <a:pt x="75941" y="1221137"/>
                </a:lnTo>
                <a:lnTo>
                  <a:pt x="180009" y="1223949"/>
                </a:lnTo>
                <a:lnTo>
                  <a:pt x="4932006" y="1223949"/>
                </a:lnTo>
                <a:lnTo>
                  <a:pt x="5036067" y="1221137"/>
                </a:lnTo>
                <a:lnTo>
                  <a:pt x="5039969" y="1219699"/>
                </a:lnTo>
                <a:lnTo>
                  <a:pt x="0" y="0"/>
                </a:lnTo>
                <a:close/>
              </a:path>
            </a:pathLst>
          </a:custGeom>
          <a:solidFill>
            <a:srgbClr val="008F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algn="ctr" rtl="1"/>
            <a:endParaRPr lang="en-US">
              <a:latin typeface="+mn-lt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25A6619-C84E-4E9C-AD5E-D528B7BDF407}"/>
              </a:ext>
            </a:extLst>
          </p:cNvPr>
          <p:cNvSpPr txBox="1"/>
          <p:nvPr/>
        </p:nvSpPr>
        <p:spPr>
          <a:xfrm>
            <a:off x="5541934" y="111342"/>
            <a:ext cx="5024722" cy="1013098"/>
          </a:xfrm>
          <a:prstGeom prst="rect">
            <a:avLst/>
          </a:prstGeom>
          <a:solidFill>
            <a:srgbClr val="008FD5"/>
          </a:solidFill>
        </p:spPr>
        <p:txBody>
          <a:bodyPr wrap="square" lIns="0" tIns="12700" rIns="0" bIns="0" rtlCol="1" anchor="t">
            <a:spAutoFit/>
          </a:bodyPr>
          <a:lstStyle/>
          <a:p>
            <a:pPr marL="12700" algn="ctr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4500" b="1" kern="0" spc="-695" dirty="0">
                <a:solidFill>
                  <a:schemeClr val="bg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كيفية غسل اليدين</a:t>
            </a:r>
            <a:endParaRPr lang="fr-FR" sz="4500" kern="0" dirty="0">
              <a:solidFill>
                <a:schemeClr val="bg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56310"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ar" sz="2000" b="1" kern="0" spc="-204" dirty="0">
                <a:solidFill>
                  <a:srgbClr val="FFFFFF"/>
                </a:solidFill>
                <a:latin typeface="Courier New"/>
                <a:cs typeface="Courier New"/>
              </a:rPr>
              <a:t>بالماء والصابون</a:t>
            </a:r>
            <a:endParaRPr sz="2000" kern="0">
              <a:solidFill>
                <a:sysClr val="windowText" lastClr="000000"/>
              </a:solidFill>
              <a:latin typeface="Courier New"/>
              <a:cs typeface="Courier New"/>
            </a:endParaRPr>
          </a:p>
        </p:txBody>
      </p:sp>
      <p:grpSp>
        <p:nvGrpSpPr>
          <p:cNvPr id="2053" name="object 5">
            <a:extLst>
              <a:ext uri="{FF2B5EF4-FFF2-40B4-BE49-F238E27FC236}">
                <a16:creationId xmlns:a16="http://schemas.microsoft.com/office/drawing/2014/main" id="{0F30D594-3CDD-45F6-93DE-40662101F1DD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1516063"/>
            <a:ext cx="9018587" cy="11871325"/>
            <a:chOff x="909827" y="1516342"/>
            <a:chExt cx="9018905" cy="11871325"/>
          </a:xfrm>
        </p:grpSpPr>
        <p:pic>
          <p:nvPicPr>
            <p:cNvPr id="2156" name="object 6">
              <a:extLst>
                <a:ext uri="{FF2B5EF4-FFF2-40B4-BE49-F238E27FC236}">
                  <a16:creationId xmlns:a16="http://schemas.microsoft.com/office/drawing/2014/main" id="{612BF377-54DB-4635-8B2E-46E757188B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827" y="1516342"/>
              <a:ext cx="1955787" cy="1578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7" name="object 7">
              <a:extLst>
                <a:ext uri="{FF2B5EF4-FFF2-40B4-BE49-F238E27FC236}">
                  <a16:creationId xmlns:a16="http://schemas.microsoft.com/office/drawing/2014/main" id="{DE946227-6D9D-46F8-96E2-D42C172B9D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549" y="1574978"/>
              <a:ext cx="1794624" cy="1421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8" name="object 8">
              <a:extLst>
                <a:ext uri="{FF2B5EF4-FFF2-40B4-BE49-F238E27FC236}">
                  <a16:creationId xmlns:a16="http://schemas.microsoft.com/office/drawing/2014/main" id="{14AD46FE-606F-4F74-8A43-8FB3AEA410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984" y="1639100"/>
              <a:ext cx="1955901" cy="1587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9" name="object 9">
              <a:extLst>
                <a:ext uri="{FF2B5EF4-FFF2-40B4-BE49-F238E27FC236}">
                  <a16:creationId xmlns:a16="http://schemas.microsoft.com/office/drawing/2014/main" id="{462AA68F-AF59-4A0A-ADE5-F9F10F1DBF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984" y="1639100"/>
              <a:ext cx="245630" cy="1455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60" name="object 10">
              <a:extLst>
                <a:ext uri="{FF2B5EF4-FFF2-40B4-BE49-F238E27FC236}">
                  <a16:creationId xmlns:a16="http://schemas.microsoft.com/office/drawing/2014/main" id="{72884295-1F55-499C-A3EB-9A0EEB2B7A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984" y="1639100"/>
              <a:ext cx="142189" cy="1357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61" name="object 11">
              <a:extLst>
                <a:ext uri="{FF2B5EF4-FFF2-40B4-BE49-F238E27FC236}">
                  <a16:creationId xmlns:a16="http://schemas.microsoft.com/office/drawing/2014/main" id="{7378F3AE-9600-46CD-A2C2-4228CA2DF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9083" y="1699609"/>
              <a:ext cx="1794624" cy="1421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62" name="object 12">
              <a:extLst>
                <a:ext uri="{FF2B5EF4-FFF2-40B4-BE49-F238E27FC236}">
                  <a16:creationId xmlns:a16="http://schemas.microsoft.com/office/drawing/2014/main" id="{790D3A2B-C8CF-478D-B358-2DA14E53CF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6803" y="1624584"/>
              <a:ext cx="1925383" cy="153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63" name="object 13">
              <a:extLst>
                <a:ext uri="{FF2B5EF4-FFF2-40B4-BE49-F238E27FC236}">
                  <a16:creationId xmlns:a16="http://schemas.microsoft.com/office/drawing/2014/main" id="{6D903D9D-C6F9-4CDB-A526-E753ABE6C5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6068" y="1691793"/>
              <a:ext cx="1745488" cy="1354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64" name="object 14">
              <a:extLst>
                <a:ext uri="{FF2B5EF4-FFF2-40B4-BE49-F238E27FC236}">
                  <a16:creationId xmlns:a16="http://schemas.microsoft.com/office/drawing/2014/main" id="{DED27FC6-43D1-4C37-B112-2E4F45B232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7512" y="1624584"/>
              <a:ext cx="1940814" cy="154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5" name="object 15">
              <a:extLst>
                <a:ext uri="{FF2B5EF4-FFF2-40B4-BE49-F238E27FC236}">
                  <a16:creationId xmlns:a16="http://schemas.microsoft.com/office/drawing/2014/main" id="{6DD0B1D1-1972-411F-A58F-B93AA9775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0283" y="1698854"/>
              <a:ext cx="1750695" cy="1355725"/>
            </a:xfrm>
            <a:custGeom>
              <a:avLst/>
              <a:gdLst>
                <a:gd name="T0" fmla="*/ 1602181 w 1750695"/>
                <a:gd name="T1" fmla="*/ 0 h 1355725"/>
                <a:gd name="T2" fmla="*/ 147904 w 1750695"/>
                <a:gd name="T3" fmla="*/ 0 h 1355725"/>
                <a:gd name="T4" fmla="*/ 101149 w 1750695"/>
                <a:gd name="T5" fmla="*/ 7540 h 1355725"/>
                <a:gd name="T6" fmla="*/ 60547 w 1750695"/>
                <a:gd name="T7" fmla="*/ 28535 h 1355725"/>
                <a:gd name="T8" fmla="*/ 28532 w 1750695"/>
                <a:gd name="T9" fmla="*/ 60550 h 1355725"/>
                <a:gd name="T10" fmla="*/ 7538 w 1750695"/>
                <a:gd name="T11" fmla="*/ 101148 h 1355725"/>
                <a:gd name="T12" fmla="*/ 0 w 1750695"/>
                <a:gd name="T13" fmla="*/ 147891 h 1355725"/>
                <a:gd name="T14" fmla="*/ 0 w 1750695"/>
                <a:gd name="T15" fmla="*/ 1207757 h 1355725"/>
                <a:gd name="T16" fmla="*/ 7538 w 1750695"/>
                <a:gd name="T17" fmla="*/ 1254503 h 1355725"/>
                <a:gd name="T18" fmla="*/ 28532 w 1750695"/>
                <a:gd name="T19" fmla="*/ 1295107 h 1355725"/>
                <a:gd name="T20" fmla="*/ 60547 w 1750695"/>
                <a:gd name="T21" fmla="*/ 1327129 h 1355725"/>
                <a:gd name="T22" fmla="*/ 101149 w 1750695"/>
                <a:gd name="T23" fmla="*/ 1348131 h 1355725"/>
                <a:gd name="T24" fmla="*/ 147904 w 1750695"/>
                <a:gd name="T25" fmla="*/ 1355674 h 1355725"/>
                <a:gd name="T26" fmla="*/ 1602181 w 1750695"/>
                <a:gd name="T27" fmla="*/ 1355674 h 1355725"/>
                <a:gd name="T28" fmla="*/ 1648921 w 1750695"/>
                <a:gd name="T29" fmla="*/ 1348131 h 1355725"/>
                <a:gd name="T30" fmla="*/ 1689521 w 1750695"/>
                <a:gd name="T31" fmla="*/ 1327129 h 1355725"/>
                <a:gd name="T32" fmla="*/ 1721541 w 1750695"/>
                <a:gd name="T33" fmla="*/ 1295107 h 1355725"/>
                <a:gd name="T34" fmla="*/ 1742542 w 1750695"/>
                <a:gd name="T35" fmla="*/ 1254503 h 1355725"/>
                <a:gd name="T36" fmla="*/ 1750085 w 1750695"/>
                <a:gd name="T37" fmla="*/ 1207757 h 1355725"/>
                <a:gd name="T38" fmla="*/ 1750085 w 1750695"/>
                <a:gd name="T39" fmla="*/ 147891 h 1355725"/>
                <a:gd name="T40" fmla="*/ 1742542 w 1750695"/>
                <a:gd name="T41" fmla="*/ 101148 h 1355725"/>
                <a:gd name="T42" fmla="*/ 1721541 w 1750695"/>
                <a:gd name="T43" fmla="*/ 60550 h 1355725"/>
                <a:gd name="T44" fmla="*/ 1689521 w 1750695"/>
                <a:gd name="T45" fmla="*/ 28535 h 1355725"/>
                <a:gd name="T46" fmla="*/ 1648921 w 1750695"/>
                <a:gd name="T47" fmla="*/ 7540 h 1355725"/>
                <a:gd name="T48" fmla="*/ 1602181 w 1750695"/>
                <a:gd name="T49" fmla="*/ 0 h 1355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50695" h="1355725">
                  <a:moveTo>
                    <a:pt x="1602181" y="0"/>
                  </a:moveTo>
                  <a:lnTo>
                    <a:pt x="147904" y="0"/>
                  </a:lnTo>
                  <a:lnTo>
                    <a:pt x="101149" y="7540"/>
                  </a:lnTo>
                  <a:lnTo>
                    <a:pt x="60547" y="28535"/>
                  </a:lnTo>
                  <a:lnTo>
                    <a:pt x="28532" y="60550"/>
                  </a:lnTo>
                  <a:lnTo>
                    <a:pt x="7538" y="101148"/>
                  </a:lnTo>
                  <a:lnTo>
                    <a:pt x="0" y="147891"/>
                  </a:lnTo>
                  <a:lnTo>
                    <a:pt x="0" y="1207757"/>
                  </a:lnTo>
                  <a:lnTo>
                    <a:pt x="7538" y="1254503"/>
                  </a:lnTo>
                  <a:lnTo>
                    <a:pt x="28532" y="1295107"/>
                  </a:lnTo>
                  <a:lnTo>
                    <a:pt x="60547" y="1327129"/>
                  </a:lnTo>
                  <a:lnTo>
                    <a:pt x="101149" y="1348131"/>
                  </a:lnTo>
                  <a:lnTo>
                    <a:pt x="147904" y="1355674"/>
                  </a:lnTo>
                  <a:lnTo>
                    <a:pt x="1602181" y="1355674"/>
                  </a:lnTo>
                  <a:lnTo>
                    <a:pt x="1648921" y="1348131"/>
                  </a:lnTo>
                  <a:lnTo>
                    <a:pt x="1689521" y="1327129"/>
                  </a:lnTo>
                  <a:lnTo>
                    <a:pt x="1721541" y="1295107"/>
                  </a:lnTo>
                  <a:lnTo>
                    <a:pt x="1742542" y="1254503"/>
                  </a:lnTo>
                  <a:lnTo>
                    <a:pt x="1750085" y="1207757"/>
                  </a:lnTo>
                  <a:lnTo>
                    <a:pt x="1750085" y="147891"/>
                  </a:lnTo>
                  <a:lnTo>
                    <a:pt x="1742542" y="101148"/>
                  </a:lnTo>
                  <a:lnTo>
                    <a:pt x="1721541" y="60550"/>
                  </a:lnTo>
                  <a:lnTo>
                    <a:pt x="1689521" y="28535"/>
                  </a:lnTo>
                  <a:lnTo>
                    <a:pt x="1648921" y="7540"/>
                  </a:lnTo>
                  <a:lnTo>
                    <a:pt x="1602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66" name="object 16">
              <a:extLst>
                <a:ext uri="{FF2B5EF4-FFF2-40B4-BE49-F238E27FC236}">
                  <a16:creationId xmlns:a16="http://schemas.microsoft.com/office/drawing/2014/main" id="{66F73E3F-B320-457C-971E-81696F265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0283" y="1698854"/>
              <a:ext cx="1750695" cy="1355725"/>
            </a:xfrm>
            <a:custGeom>
              <a:avLst/>
              <a:gdLst>
                <a:gd name="T0" fmla="*/ 1742542 w 1750695"/>
                <a:gd name="T1" fmla="*/ 1254503 h 1355725"/>
                <a:gd name="T2" fmla="*/ 1689521 w 1750695"/>
                <a:gd name="T3" fmla="*/ 1327129 h 1355725"/>
                <a:gd name="T4" fmla="*/ 1602181 w 1750695"/>
                <a:gd name="T5" fmla="*/ 1355674 h 1355725"/>
                <a:gd name="T6" fmla="*/ 101149 w 1750695"/>
                <a:gd name="T7" fmla="*/ 1348131 h 1355725"/>
                <a:gd name="T8" fmla="*/ 28532 w 1750695"/>
                <a:gd name="T9" fmla="*/ 1295107 h 1355725"/>
                <a:gd name="T10" fmla="*/ 0 w 1750695"/>
                <a:gd name="T11" fmla="*/ 1207757 h 1355725"/>
                <a:gd name="T12" fmla="*/ 7538 w 1750695"/>
                <a:gd name="T13" fmla="*/ 101148 h 1355725"/>
                <a:gd name="T14" fmla="*/ 60547 w 1750695"/>
                <a:gd name="T15" fmla="*/ 28535 h 1355725"/>
                <a:gd name="T16" fmla="*/ 147904 w 1750695"/>
                <a:gd name="T17" fmla="*/ 0 h 1355725"/>
                <a:gd name="T18" fmla="*/ 1648921 w 1750695"/>
                <a:gd name="T19" fmla="*/ 7540 h 1355725"/>
                <a:gd name="T20" fmla="*/ 1721541 w 1750695"/>
                <a:gd name="T21" fmla="*/ 60550 h 1355725"/>
                <a:gd name="T22" fmla="*/ 1750085 w 1750695"/>
                <a:gd name="T23" fmla="*/ 147891 h 1355725"/>
                <a:gd name="T24" fmla="*/ 945235 w 1750695"/>
                <a:gd name="T25" fmla="*/ 686904 h 1355725"/>
                <a:gd name="T26" fmla="*/ 950010 w 1750695"/>
                <a:gd name="T27" fmla="*/ 697661 h 1355725"/>
                <a:gd name="T28" fmla="*/ 950603 w 1750695"/>
                <a:gd name="T29" fmla="*/ 713645 h 1355725"/>
                <a:gd name="T30" fmla="*/ 951364 w 1750695"/>
                <a:gd name="T31" fmla="*/ 727271 h 1355725"/>
                <a:gd name="T32" fmla="*/ 952819 w 1750695"/>
                <a:gd name="T33" fmla="*/ 748948 h 1355725"/>
                <a:gd name="T34" fmla="*/ 955950 w 1750695"/>
                <a:gd name="T35" fmla="*/ 778481 h 1355725"/>
                <a:gd name="T36" fmla="*/ 956625 w 1750695"/>
                <a:gd name="T37" fmla="*/ 807846 h 1355725"/>
                <a:gd name="T38" fmla="*/ 956762 w 1750695"/>
                <a:gd name="T39" fmla="*/ 836913 h 1355725"/>
                <a:gd name="T40" fmla="*/ 956905 w 1750695"/>
                <a:gd name="T41" fmla="*/ 860729 h 1355725"/>
                <a:gd name="T42" fmla="*/ 956854 w 1750695"/>
                <a:gd name="T43" fmla="*/ 879228 h 1355725"/>
                <a:gd name="T44" fmla="*/ 956200 w 1750695"/>
                <a:gd name="T45" fmla="*/ 910217 h 1355725"/>
                <a:gd name="T46" fmla="*/ 956562 w 1750695"/>
                <a:gd name="T47" fmla="*/ 953801 h 1355725"/>
                <a:gd name="T48" fmla="*/ 955297 w 1750695"/>
                <a:gd name="T49" fmla="*/ 988704 h 1355725"/>
                <a:gd name="T50" fmla="*/ 954219 w 1750695"/>
                <a:gd name="T51" fmla="*/ 1014519 h 1355725"/>
                <a:gd name="T52" fmla="*/ 1003465 w 1750695"/>
                <a:gd name="T53" fmla="*/ 691286 h 1355725"/>
                <a:gd name="T54" fmla="*/ 1001395 w 1750695"/>
                <a:gd name="T55" fmla="*/ 699401 h 1355725"/>
                <a:gd name="T56" fmla="*/ 999655 w 1750695"/>
                <a:gd name="T57" fmla="*/ 706754 h 1355725"/>
                <a:gd name="T58" fmla="*/ 997432 w 1750695"/>
                <a:gd name="T59" fmla="*/ 713041 h 1355725"/>
                <a:gd name="T60" fmla="*/ 994700 w 1750695"/>
                <a:gd name="T61" fmla="*/ 725435 h 1355725"/>
                <a:gd name="T62" fmla="*/ 992720 w 1750695"/>
                <a:gd name="T63" fmla="*/ 738085 h 1355725"/>
                <a:gd name="T64" fmla="*/ 989747 w 1750695"/>
                <a:gd name="T65" fmla="*/ 750492 h 1355725"/>
                <a:gd name="T66" fmla="*/ 987564 w 1750695"/>
                <a:gd name="T67" fmla="*/ 763308 h 1355725"/>
                <a:gd name="T68" fmla="*/ 986264 w 1750695"/>
                <a:gd name="T69" fmla="*/ 777652 h 1355725"/>
                <a:gd name="T70" fmla="*/ 984745 w 1750695"/>
                <a:gd name="T71" fmla="*/ 789406 h 1355725"/>
                <a:gd name="T72" fmla="*/ 983742 w 1750695"/>
                <a:gd name="T73" fmla="*/ 808691 h 1355725"/>
                <a:gd name="T74" fmla="*/ 982929 w 1750695"/>
                <a:gd name="T75" fmla="*/ 823137 h 1355725"/>
                <a:gd name="T76" fmla="*/ 982529 w 1750695"/>
                <a:gd name="T77" fmla="*/ 837037 h 1355725"/>
                <a:gd name="T78" fmla="*/ 981938 w 1750695"/>
                <a:gd name="T79" fmla="*/ 850938 h 1355725"/>
                <a:gd name="T80" fmla="*/ 980957 w 1750695"/>
                <a:gd name="T81" fmla="*/ 864865 h 1355725"/>
                <a:gd name="T82" fmla="*/ 979766 w 1750695"/>
                <a:gd name="T83" fmla="*/ 878535 h 1355725"/>
                <a:gd name="T84" fmla="*/ 978885 w 1750695"/>
                <a:gd name="T85" fmla="*/ 892268 h 1355725"/>
                <a:gd name="T86" fmla="*/ 978204 w 1750695"/>
                <a:gd name="T87" fmla="*/ 906449 h 1355725"/>
                <a:gd name="T88" fmla="*/ 975812 w 1750695"/>
                <a:gd name="T89" fmla="*/ 932789 h 1355725"/>
                <a:gd name="T90" fmla="*/ 974496 w 1750695"/>
                <a:gd name="T91" fmla="*/ 959777 h 1355725"/>
                <a:gd name="T92" fmla="*/ 974193 w 1750695"/>
                <a:gd name="T93" fmla="*/ 974313 h 1355725"/>
                <a:gd name="T94" fmla="*/ 973175 w 1750695"/>
                <a:gd name="T95" fmla="*/ 988479 h 1355725"/>
                <a:gd name="T96" fmla="*/ 973469 w 1750695"/>
                <a:gd name="T97" fmla="*/ 1012885 h 1355725"/>
                <a:gd name="T98" fmla="*/ 973886 w 1750695"/>
                <a:gd name="T99" fmla="*/ 1037272 h 1355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50695" h="1355725">
                  <a:moveTo>
                    <a:pt x="1750085" y="1207757"/>
                  </a:moveTo>
                  <a:lnTo>
                    <a:pt x="1742542" y="1254503"/>
                  </a:lnTo>
                  <a:lnTo>
                    <a:pt x="1721541" y="1295107"/>
                  </a:lnTo>
                  <a:lnTo>
                    <a:pt x="1689521" y="1327129"/>
                  </a:lnTo>
                  <a:lnTo>
                    <a:pt x="1648921" y="1348131"/>
                  </a:lnTo>
                  <a:lnTo>
                    <a:pt x="1602181" y="1355674"/>
                  </a:lnTo>
                  <a:lnTo>
                    <a:pt x="147904" y="1355674"/>
                  </a:lnTo>
                  <a:lnTo>
                    <a:pt x="101149" y="1348131"/>
                  </a:lnTo>
                  <a:lnTo>
                    <a:pt x="60547" y="1327129"/>
                  </a:lnTo>
                  <a:lnTo>
                    <a:pt x="28532" y="1295107"/>
                  </a:lnTo>
                  <a:lnTo>
                    <a:pt x="7538" y="1254503"/>
                  </a:lnTo>
                  <a:lnTo>
                    <a:pt x="0" y="1207757"/>
                  </a:lnTo>
                  <a:lnTo>
                    <a:pt x="0" y="147891"/>
                  </a:lnTo>
                  <a:lnTo>
                    <a:pt x="7538" y="101148"/>
                  </a:lnTo>
                  <a:lnTo>
                    <a:pt x="28532" y="60550"/>
                  </a:lnTo>
                  <a:lnTo>
                    <a:pt x="60547" y="28535"/>
                  </a:lnTo>
                  <a:lnTo>
                    <a:pt x="101149" y="7540"/>
                  </a:lnTo>
                  <a:lnTo>
                    <a:pt x="147904" y="0"/>
                  </a:lnTo>
                  <a:lnTo>
                    <a:pt x="1602181" y="0"/>
                  </a:lnTo>
                  <a:lnTo>
                    <a:pt x="1648921" y="7540"/>
                  </a:lnTo>
                  <a:lnTo>
                    <a:pt x="1689521" y="28535"/>
                  </a:lnTo>
                  <a:lnTo>
                    <a:pt x="1721541" y="60550"/>
                  </a:lnTo>
                  <a:lnTo>
                    <a:pt x="1742542" y="101148"/>
                  </a:lnTo>
                  <a:lnTo>
                    <a:pt x="1750085" y="147891"/>
                  </a:lnTo>
                  <a:lnTo>
                    <a:pt x="1750085" y="1207757"/>
                  </a:lnTo>
                  <a:close/>
                </a:path>
                <a:path w="1750695" h="1355725">
                  <a:moveTo>
                    <a:pt x="945235" y="686904"/>
                  </a:moveTo>
                  <a:lnTo>
                    <a:pt x="947432" y="694639"/>
                  </a:lnTo>
                  <a:lnTo>
                    <a:pt x="950010" y="697661"/>
                  </a:lnTo>
                  <a:lnTo>
                    <a:pt x="950328" y="706615"/>
                  </a:lnTo>
                  <a:lnTo>
                    <a:pt x="950603" y="713645"/>
                  </a:lnTo>
                  <a:lnTo>
                    <a:pt x="950969" y="720439"/>
                  </a:lnTo>
                  <a:lnTo>
                    <a:pt x="951364" y="727271"/>
                  </a:lnTo>
                  <a:lnTo>
                    <a:pt x="951725" y="734415"/>
                  </a:lnTo>
                  <a:lnTo>
                    <a:pt x="952819" y="748948"/>
                  </a:lnTo>
                  <a:lnTo>
                    <a:pt x="954458" y="763679"/>
                  </a:lnTo>
                  <a:lnTo>
                    <a:pt x="955950" y="778481"/>
                  </a:lnTo>
                  <a:lnTo>
                    <a:pt x="956602" y="793229"/>
                  </a:lnTo>
                  <a:lnTo>
                    <a:pt x="956625" y="807846"/>
                  </a:lnTo>
                  <a:lnTo>
                    <a:pt x="956684" y="822391"/>
                  </a:lnTo>
                  <a:lnTo>
                    <a:pt x="956762" y="836913"/>
                  </a:lnTo>
                  <a:lnTo>
                    <a:pt x="956843" y="851458"/>
                  </a:lnTo>
                  <a:lnTo>
                    <a:pt x="956905" y="860729"/>
                  </a:lnTo>
                  <a:lnTo>
                    <a:pt x="956932" y="869980"/>
                  </a:lnTo>
                  <a:lnTo>
                    <a:pt x="956854" y="879228"/>
                  </a:lnTo>
                  <a:lnTo>
                    <a:pt x="956602" y="888491"/>
                  </a:lnTo>
                  <a:lnTo>
                    <a:pt x="956200" y="910217"/>
                  </a:lnTo>
                  <a:lnTo>
                    <a:pt x="956405" y="932003"/>
                  </a:lnTo>
                  <a:lnTo>
                    <a:pt x="956562" y="953801"/>
                  </a:lnTo>
                  <a:lnTo>
                    <a:pt x="956017" y="975563"/>
                  </a:lnTo>
                  <a:lnTo>
                    <a:pt x="955297" y="988704"/>
                  </a:lnTo>
                  <a:lnTo>
                    <a:pt x="954666" y="1001587"/>
                  </a:lnTo>
                  <a:lnTo>
                    <a:pt x="954219" y="1014519"/>
                  </a:lnTo>
                  <a:lnTo>
                    <a:pt x="954049" y="1027810"/>
                  </a:lnTo>
                </a:path>
                <a:path w="1750695" h="1355725">
                  <a:moveTo>
                    <a:pt x="1003465" y="691286"/>
                  </a:moveTo>
                  <a:lnTo>
                    <a:pt x="1002068" y="693864"/>
                  </a:lnTo>
                  <a:lnTo>
                    <a:pt x="1001395" y="699401"/>
                  </a:lnTo>
                  <a:lnTo>
                    <a:pt x="1000582" y="703021"/>
                  </a:lnTo>
                  <a:lnTo>
                    <a:pt x="999655" y="706754"/>
                  </a:lnTo>
                  <a:lnTo>
                    <a:pt x="998397" y="709434"/>
                  </a:lnTo>
                  <a:lnTo>
                    <a:pt x="997432" y="713041"/>
                  </a:lnTo>
                  <a:lnTo>
                    <a:pt x="995973" y="719092"/>
                  </a:lnTo>
                  <a:lnTo>
                    <a:pt x="994700" y="725435"/>
                  </a:lnTo>
                  <a:lnTo>
                    <a:pt x="993616" y="731842"/>
                  </a:lnTo>
                  <a:lnTo>
                    <a:pt x="992720" y="738085"/>
                  </a:lnTo>
                  <a:lnTo>
                    <a:pt x="991406" y="744550"/>
                  </a:lnTo>
                  <a:lnTo>
                    <a:pt x="989747" y="750492"/>
                  </a:lnTo>
                  <a:lnTo>
                    <a:pt x="988286" y="756536"/>
                  </a:lnTo>
                  <a:lnTo>
                    <a:pt x="987564" y="763308"/>
                  </a:lnTo>
                  <a:lnTo>
                    <a:pt x="987000" y="774461"/>
                  </a:lnTo>
                  <a:lnTo>
                    <a:pt x="986264" y="777652"/>
                  </a:lnTo>
                  <a:lnTo>
                    <a:pt x="985473" y="780195"/>
                  </a:lnTo>
                  <a:lnTo>
                    <a:pt x="984745" y="789406"/>
                  </a:lnTo>
                  <a:lnTo>
                    <a:pt x="984172" y="800835"/>
                  </a:lnTo>
                  <a:lnTo>
                    <a:pt x="983742" y="808691"/>
                  </a:lnTo>
                  <a:lnTo>
                    <a:pt x="983359" y="815338"/>
                  </a:lnTo>
                  <a:lnTo>
                    <a:pt x="982929" y="823137"/>
                  </a:lnTo>
                  <a:lnTo>
                    <a:pt x="982695" y="830010"/>
                  </a:lnTo>
                  <a:lnTo>
                    <a:pt x="982529" y="837037"/>
                  </a:lnTo>
                  <a:lnTo>
                    <a:pt x="982314" y="844065"/>
                  </a:lnTo>
                  <a:lnTo>
                    <a:pt x="981938" y="850938"/>
                  </a:lnTo>
                  <a:lnTo>
                    <a:pt x="981431" y="857998"/>
                  </a:lnTo>
                  <a:lnTo>
                    <a:pt x="980957" y="864865"/>
                  </a:lnTo>
                  <a:lnTo>
                    <a:pt x="980431" y="871667"/>
                  </a:lnTo>
                  <a:lnTo>
                    <a:pt x="979766" y="878535"/>
                  </a:lnTo>
                  <a:lnTo>
                    <a:pt x="979213" y="885202"/>
                  </a:lnTo>
                  <a:lnTo>
                    <a:pt x="978885" y="892268"/>
                  </a:lnTo>
                  <a:lnTo>
                    <a:pt x="978607" y="899446"/>
                  </a:lnTo>
                  <a:lnTo>
                    <a:pt x="978204" y="906449"/>
                  </a:lnTo>
                  <a:lnTo>
                    <a:pt x="977019" y="919711"/>
                  </a:lnTo>
                  <a:lnTo>
                    <a:pt x="975812" y="932789"/>
                  </a:lnTo>
                  <a:lnTo>
                    <a:pt x="974874" y="946029"/>
                  </a:lnTo>
                  <a:lnTo>
                    <a:pt x="974496" y="959777"/>
                  </a:lnTo>
                  <a:lnTo>
                    <a:pt x="974423" y="967128"/>
                  </a:lnTo>
                  <a:lnTo>
                    <a:pt x="974193" y="974313"/>
                  </a:lnTo>
                  <a:lnTo>
                    <a:pt x="973783" y="981406"/>
                  </a:lnTo>
                  <a:lnTo>
                    <a:pt x="973175" y="988479"/>
                  </a:lnTo>
                  <a:lnTo>
                    <a:pt x="973002" y="998881"/>
                  </a:lnTo>
                  <a:lnTo>
                    <a:pt x="973469" y="1012885"/>
                  </a:lnTo>
                  <a:lnTo>
                    <a:pt x="973966" y="1026883"/>
                  </a:lnTo>
                  <a:lnTo>
                    <a:pt x="973886" y="1037272"/>
                  </a:lnTo>
                </a:path>
              </a:pathLst>
            </a:custGeom>
            <a:noFill/>
            <a:ln w="9372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67" name="object 17">
              <a:extLst>
                <a:ext uri="{FF2B5EF4-FFF2-40B4-BE49-F238E27FC236}">
                  <a16:creationId xmlns:a16="http://schemas.microsoft.com/office/drawing/2014/main" id="{1C3A6D42-45CA-4ACB-B121-94FB4F19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1841" y="2315439"/>
              <a:ext cx="480059" cy="723900"/>
            </a:xfrm>
            <a:custGeom>
              <a:avLst/>
              <a:gdLst>
                <a:gd name="T0" fmla="*/ 0 w 480059"/>
                <a:gd name="T1" fmla="*/ 723722 h 723900"/>
                <a:gd name="T2" fmla="*/ 25614 w 480059"/>
                <a:gd name="T3" fmla="*/ 694642 h 723900"/>
                <a:gd name="T4" fmla="*/ 62388 w 480059"/>
                <a:gd name="T5" fmla="*/ 666131 h 723900"/>
                <a:gd name="T6" fmla="*/ 161784 w 480059"/>
                <a:gd name="T7" fmla="*/ 642472 h 723900"/>
                <a:gd name="T8" fmla="*/ 203612 w 480059"/>
                <a:gd name="T9" fmla="*/ 629759 h 723900"/>
                <a:gd name="T10" fmla="*/ 226200 w 480059"/>
                <a:gd name="T11" fmla="*/ 619054 h 723900"/>
                <a:gd name="T12" fmla="*/ 232968 w 480059"/>
                <a:gd name="T13" fmla="*/ 614552 h 723900"/>
                <a:gd name="T14" fmla="*/ 251220 w 480059"/>
                <a:gd name="T15" fmla="*/ 611812 h 723900"/>
                <a:gd name="T16" fmla="*/ 295592 w 480059"/>
                <a:gd name="T17" fmla="*/ 601243 h 723900"/>
                <a:gd name="T18" fmla="*/ 340696 w 480059"/>
                <a:gd name="T19" fmla="*/ 569745 h 723900"/>
                <a:gd name="T20" fmla="*/ 365759 w 480059"/>
                <a:gd name="T21" fmla="*/ 546887 h 723900"/>
                <a:gd name="T22" fmla="*/ 384305 w 480059"/>
                <a:gd name="T23" fmla="*/ 535433 h 723900"/>
                <a:gd name="T24" fmla="*/ 398805 w 480059"/>
                <a:gd name="T25" fmla="*/ 524933 h 723900"/>
                <a:gd name="T26" fmla="*/ 408247 w 480059"/>
                <a:gd name="T27" fmla="*/ 517260 h 723900"/>
                <a:gd name="T28" fmla="*/ 411619 w 480059"/>
                <a:gd name="T29" fmla="*/ 514286 h 723900"/>
                <a:gd name="T30" fmla="*/ 436397 w 480059"/>
                <a:gd name="T31" fmla="*/ 498542 h 723900"/>
                <a:gd name="T32" fmla="*/ 462128 w 480059"/>
                <a:gd name="T33" fmla="*/ 441039 h 723900"/>
                <a:gd name="T34" fmla="*/ 463396 w 480059"/>
                <a:gd name="T35" fmla="*/ 423335 h 723900"/>
                <a:gd name="T36" fmla="*/ 462536 w 480059"/>
                <a:gd name="T37" fmla="*/ 414480 h 723900"/>
                <a:gd name="T38" fmla="*/ 461759 w 480059"/>
                <a:gd name="T39" fmla="*/ 412064 h 723900"/>
                <a:gd name="T40" fmla="*/ 469559 w 480059"/>
                <a:gd name="T41" fmla="*/ 396998 h 723900"/>
                <a:gd name="T42" fmla="*/ 474324 w 480059"/>
                <a:gd name="T43" fmla="*/ 385670 h 723900"/>
                <a:gd name="T44" fmla="*/ 476705 w 480059"/>
                <a:gd name="T45" fmla="*/ 378538 h 723900"/>
                <a:gd name="T46" fmla="*/ 477354 w 480059"/>
                <a:gd name="T47" fmla="*/ 376059 h 723900"/>
                <a:gd name="T48" fmla="*/ 479833 w 480059"/>
                <a:gd name="T49" fmla="*/ 349404 h 723900"/>
                <a:gd name="T50" fmla="*/ 476989 w 480059"/>
                <a:gd name="T51" fmla="*/ 335846 h 723900"/>
                <a:gd name="T52" fmla="*/ 472550 w 480059"/>
                <a:gd name="T53" fmla="*/ 330959 h 723900"/>
                <a:gd name="T54" fmla="*/ 470242 w 480059"/>
                <a:gd name="T55" fmla="*/ 330314 h 723900"/>
                <a:gd name="T56" fmla="*/ 451712 w 480059"/>
                <a:gd name="T57" fmla="*/ 322690 h 723900"/>
                <a:gd name="T58" fmla="*/ 411619 w 480059"/>
                <a:gd name="T59" fmla="*/ 338099 h 723900"/>
                <a:gd name="T60" fmla="*/ 371686 w 480059"/>
                <a:gd name="T61" fmla="*/ 382325 h 723900"/>
                <a:gd name="T62" fmla="*/ 358698 w 480059"/>
                <a:gd name="T63" fmla="*/ 410121 h 723900"/>
                <a:gd name="T64" fmla="*/ 348805 w 480059"/>
                <a:gd name="T65" fmla="*/ 411594 h 723900"/>
                <a:gd name="T66" fmla="*/ 336930 w 480059"/>
                <a:gd name="T67" fmla="*/ 419861 h 723900"/>
                <a:gd name="T68" fmla="*/ 340970 w 480059"/>
                <a:gd name="T69" fmla="*/ 374990 h 723900"/>
                <a:gd name="T70" fmla="*/ 341549 w 480059"/>
                <a:gd name="T71" fmla="*/ 339375 h 723900"/>
                <a:gd name="T72" fmla="*/ 335679 w 480059"/>
                <a:gd name="T73" fmla="*/ 264885 h 723900"/>
                <a:gd name="T74" fmla="*/ 328677 w 480059"/>
                <a:gd name="T75" fmla="*/ 215026 h 723900"/>
                <a:gd name="T76" fmla="*/ 327482 w 480059"/>
                <a:gd name="T77" fmla="*/ 208622 h 723900"/>
                <a:gd name="T78" fmla="*/ 324237 w 480059"/>
                <a:gd name="T79" fmla="*/ 153595 h 723900"/>
                <a:gd name="T80" fmla="*/ 309962 w 480059"/>
                <a:gd name="T81" fmla="*/ 107061 h 723900"/>
                <a:gd name="T82" fmla="*/ 283321 w 480059"/>
                <a:gd name="T83" fmla="*/ 96024 h 723900"/>
                <a:gd name="T84" fmla="*/ 276549 w 480059"/>
                <a:gd name="T85" fmla="*/ 98782 h 723900"/>
                <a:gd name="T86" fmla="*/ 274116 w 480059"/>
                <a:gd name="T87" fmla="*/ 100583 h 723900"/>
                <a:gd name="T88" fmla="*/ 286981 w 480059"/>
                <a:gd name="T89" fmla="*/ 0 h 723900"/>
                <a:gd name="T90" fmla="*/ 465239 w 480059"/>
                <a:gd name="T91" fmla="*/ 405612 h 723900"/>
                <a:gd name="T92" fmla="*/ 461645 w 480059"/>
                <a:gd name="T93" fmla="*/ 406222 h 723900"/>
                <a:gd name="T94" fmla="*/ 455536 w 480059"/>
                <a:gd name="T95" fmla="*/ 395084 h 723900"/>
                <a:gd name="T96" fmla="*/ 451129 w 480059"/>
                <a:gd name="T97" fmla="*/ 389293 h 723900"/>
                <a:gd name="T98" fmla="*/ 448462 w 480059"/>
                <a:gd name="T99" fmla="*/ 376199 h 723900"/>
                <a:gd name="T100" fmla="*/ 446474 w 480059"/>
                <a:gd name="T101" fmla="*/ 367241 h 723900"/>
                <a:gd name="T102" fmla="*/ 445990 w 480059"/>
                <a:gd name="T103" fmla="*/ 361448 h 723900"/>
                <a:gd name="T104" fmla="*/ 447171 w 480059"/>
                <a:gd name="T105" fmla="*/ 356293 h 723900"/>
                <a:gd name="T106" fmla="*/ 450176 w 480059"/>
                <a:gd name="T107" fmla="*/ 349250 h 723900"/>
                <a:gd name="T108" fmla="*/ 452704 w 480059"/>
                <a:gd name="T109" fmla="*/ 337464 h 723900"/>
                <a:gd name="T110" fmla="*/ 464604 w 480059"/>
                <a:gd name="T111" fmla="*/ 332282 h 723900"/>
                <a:gd name="T112" fmla="*/ 468668 w 480059"/>
                <a:gd name="T113" fmla="*/ 330504 h 723900"/>
                <a:gd name="T114" fmla="*/ 470242 w 480059"/>
                <a:gd name="T115" fmla="*/ 330314 h 723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0059" h="723900">
                  <a:moveTo>
                    <a:pt x="0" y="723722"/>
                  </a:moveTo>
                  <a:lnTo>
                    <a:pt x="25614" y="694642"/>
                  </a:lnTo>
                  <a:lnTo>
                    <a:pt x="62388" y="666131"/>
                  </a:lnTo>
                  <a:lnTo>
                    <a:pt x="161784" y="642472"/>
                  </a:lnTo>
                  <a:lnTo>
                    <a:pt x="203612" y="629759"/>
                  </a:lnTo>
                  <a:lnTo>
                    <a:pt x="226200" y="619054"/>
                  </a:lnTo>
                  <a:lnTo>
                    <a:pt x="232968" y="614552"/>
                  </a:lnTo>
                  <a:lnTo>
                    <a:pt x="251220" y="611812"/>
                  </a:lnTo>
                  <a:lnTo>
                    <a:pt x="295592" y="601243"/>
                  </a:lnTo>
                  <a:lnTo>
                    <a:pt x="340696" y="569745"/>
                  </a:lnTo>
                  <a:lnTo>
                    <a:pt x="365759" y="546887"/>
                  </a:lnTo>
                  <a:lnTo>
                    <a:pt x="384305" y="535433"/>
                  </a:lnTo>
                  <a:lnTo>
                    <a:pt x="398805" y="524933"/>
                  </a:lnTo>
                  <a:lnTo>
                    <a:pt x="408247" y="517260"/>
                  </a:lnTo>
                  <a:lnTo>
                    <a:pt x="411619" y="514286"/>
                  </a:lnTo>
                  <a:lnTo>
                    <a:pt x="436397" y="498542"/>
                  </a:lnTo>
                  <a:lnTo>
                    <a:pt x="462128" y="441039"/>
                  </a:lnTo>
                  <a:lnTo>
                    <a:pt x="463396" y="423335"/>
                  </a:lnTo>
                  <a:lnTo>
                    <a:pt x="462536" y="414480"/>
                  </a:lnTo>
                  <a:lnTo>
                    <a:pt x="461759" y="412064"/>
                  </a:lnTo>
                  <a:lnTo>
                    <a:pt x="469559" y="396998"/>
                  </a:lnTo>
                  <a:lnTo>
                    <a:pt x="474324" y="385670"/>
                  </a:lnTo>
                  <a:lnTo>
                    <a:pt x="476705" y="378538"/>
                  </a:lnTo>
                  <a:lnTo>
                    <a:pt x="477354" y="376059"/>
                  </a:lnTo>
                  <a:lnTo>
                    <a:pt x="479833" y="349404"/>
                  </a:lnTo>
                  <a:lnTo>
                    <a:pt x="476989" y="335846"/>
                  </a:lnTo>
                  <a:lnTo>
                    <a:pt x="472550" y="330959"/>
                  </a:lnTo>
                  <a:lnTo>
                    <a:pt x="470242" y="330314"/>
                  </a:lnTo>
                  <a:lnTo>
                    <a:pt x="451712" y="322690"/>
                  </a:lnTo>
                  <a:lnTo>
                    <a:pt x="411619" y="338099"/>
                  </a:lnTo>
                  <a:lnTo>
                    <a:pt x="371686" y="382325"/>
                  </a:lnTo>
                  <a:lnTo>
                    <a:pt x="358698" y="410121"/>
                  </a:lnTo>
                  <a:lnTo>
                    <a:pt x="348805" y="411594"/>
                  </a:lnTo>
                  <a:lnTo>
                    <a:pt x="336930" y="419861"/>
                  </a:lnTo>
                  <a:lnTo>
                    <a:pt x="340970" y="374990"/>
                  </a:lnTo>
                  <a:lnTo>
                    <a:pt x="341549" y="339375"/>
                  </a:lnTo>
                  <a:lnTo>
                    <a:pt x="335679" y="264885"/>
                  </a:lnTo>
                  <a:lnTo>
                    <a:pt x="328677" y="215026"/>
                  </a:lnTo>
                  <a:lnTo>
                    <a:pt x="327482" y="208622"/>
                  </a:lnTo>
                  <a:lnTo>
                    <a:pt x="324237" y="153595"/>
                  </a:lnTo>
                  <a:lnTo>
                    <a:pt x="309962" y="107061"/>
                  </a:lnTo>
                  <a:lnTo>
                    <a:pt x="283321" y="96024"/>
                  </a:lnTo>
                  <a:lnTo>
                    <a:pt x="276549" y="98782"/>
                  </a:lnTo>
                  <a:lnTo>
                    <a:pt x="274116" y="100583"/>
                  </a:lnTo>
                  <a:lnTo>
                    <a:pt x="286981" y="0"/>
                  </a:lnTo>
                </a:path>
                <a:path w="480059" h="723900">
                  <a:moveTo>
                    <a:pt x="465239" y="405612"/>
                  </a:moveTo>
                  <a:lnTo>
                    <a:pt x="461645" y="406222"/>
                  </a:lnTo>
                  <a:lnTo>
                    <a:pt x="455536" y="395084"/>
                  </a:lnTo>
                  <a:lnTo>
                    <a:pt x="451129" y="389293"/>
                  </a:lnTo>
                  <a:lnTo>
                    <a:pt x="448462" y="376199"/>
                  </a:lnTo>
                  <a:lnTo>
                    <a:pt x="446474" y="367241"/>
                  </a:lnTo>
                  <a:lnTo>
                    <a:pt x="445990" y="361448"/>
                  </a:lnTo>
                  <a:lnTo>
                    <a:pt x="447171" y="356293"/>
                  </a:lnTo>
                  <a:lnTo>
                    <a:pt x="450176" y="349250"/>
                  </a:lnTo>
                  <a:lnTo>
                    <a:pt x="452704" y="337464"/>
                  </a:lnTo>
                  <a:lnTo>
                    <a:pt x="464604" y="332282"/>
                  </a:lnTo>
                  <a:lnTo>
                    <a:pt x="468668" y="330504"/>
                  </a:lnTo>
                  <a:lnTo>
                    <a:pt x="470242" y="330314"/>
                  </a:lnTo>
                </a:path>
              </a:pathLst>
            </a:custGeom>
            <a:noFill/>
            <a:ln w="13500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68" name="object 18">
              <a:extLst>
                <a:ext uri="{FF2B5EF4-FFF2-40B4-BE49-F238E27FC236}">
                  <a16:creationId xmlns:a16="http://schemas.microsoft.com/office/drawing/2014/main" id="{6F964C04-9F4A-4852-9011-759EDD6505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9322" y="2382996"/>
              <a:ext cx="163385" cy="112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9" name="object 19">
              <a:extLst>
                <a:ext uri="{FF2B5EF4-FFF2-40B4-BE49-F238E27FC236}">
                  <a16:creationId xmlns:a16="http://schemas.microsoft.com/office/drawing/2014/main" id="{84B9C0BB-C522-441A-8808-9C2F4FFC5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9503" y="2444407"/>
              <a:ext cx="621030" cy="599440"/>
            </a:xfrm>
            <a:custGeom>
              <a:avLst/>
              <a:gdLst>
                <a:gd name="T0" fmla="*/ 0 w 621029"/>
                <a:gd name="T1" fmla="*/ 599135 h 599439"/>
                <a:gd name="T2" fmla="*/ 25869 w 621029"/>
                <a:gd name="T3" fmla="*/ 560406 h 599439"/>
                <a:gd name="T4" fmla="*/ 72187 w 621029"/>
                <a:gd name="T5" fmla="*/ 487703 h 599439"/>
                <a:gd name="T6" fmla="*/ 90338 w 621029"/>
                <a:gd name="T7" fmla="*/ 451542 h 599439"/>
                <a:gd name="T8" fmla="*/ 97980 w 621029"/>
                <a:gd name="T9" fmla="*/ 426516 h 599439"/>
                <a:gd name="T10" fmla="*/ 112936 w 621029"/>
                <a:gd name="T11" fmla="*/ 380009 h 599439"/>
                <a:gd name="T12" fmla="*/ 135402 w 621029"/>
                <a:gd name="T13" fmla="*/ 347914 h 599439"/>
                <a:gd name="T14" fmla="*/ 164795 w 621029"/>
                <a:gd name="T15" fmla="*/ 323329 h 599439"/>
                <a:gd name="T16" fmla="*/ 224204 w 621029"/>
                <a:gd name="T17" fmla="*/ 288444 h 599439"/>
                <a:gd name="T18" fmla="*/ 273252 w 621029"/>
                <a:gd name="T19" fmla="*/ 266193 h 599439"/>
                <a:gd name="T20" fmla="*/ 281355 w 621029"/>
                <a:gd name="T21" fmla="*/ 262978 h 599439"/>
                <a:gd name="T22" fmla="*/ 301907 w 621029"/>
                <a:gd name="T23" fmla="*/ 247889 h 599439"/>
                <a:gd name="T24" fmla="*/ 318519 w 621029"/>
                <a:gd name="T25" fmla="*/ 237142 h 599439"/>
                <a:gd name="T26" fmla="*/ 329629 w 621029"/>
                <a:gd name="T27" fmla="*/ 230712 h 599439"/>
                <a:gd name="T28" fmla="*/ 333679 w 621029"/>
                <a:gd name="T29" fmla="*/ 228574 h 599439"/>
                <a:gd name="T30" fmla="*/ 350069 w 621029"/>
                <a:gd name="T31" fmla="*/ 204340 h 599439"/>
                <a:gd name="T32" fmla="*/ 360310 w 621029"/>
                <a:gd name="T33" fmla="*/ 190871 h 599439"/>
                <a:gd name="T34" fmla="*/ 365585 w 621029"/>
                <a:gd name="T35" fmla="*/ 185065 h 599439"/>
                <a:gd name="T36" fmla="*/ 367080 w 621029"/>
                <a:gd name="T37" fmla="*/ 183819 h 599439"/>
                <a:gd name="T38" fmla="*/ 378449 w 621029"/>
                <a:gd name="T39" fmla="*/ 137502 h 599439"/>
                <a:gd name="T40" fmla="*/ 386532 w 621029"/>
                <a:gd name="T41" fmla="*/ 113118 h 599439"/>
                <a:gd name="T42" fmla="*/ 391360 w 621029"/>
                <a:gd name="T43" fmla="*/ 103641 h 599439"/>
                <a:gd name="T44" fmla="*/ 392963 w 621029"/>
                <a:gd name="T45" fmla="*/ 102044 h 599439"/>
                <a:gd name="T46" fmla="*/ 404821 w 621029"/>
                <a:gd name="T47" fmla="*/ 63471 h 599439"/>
                <a:gd name="T48" fmla="*/ 427051 w 621029"/>
                <a:gd name="T49" fmla="*/ 16039 h 599439"/>
                <a:gd name="T50" fmla="*/ 444233 w 621029"/>
                <a:gd name="T51" fmla="*/ 1181 h 599439"/>
                <a:gd name="T52" fmla="*/ 449059 w 621029"/>
                <a:gd name="T53" fmla="*/ 0 h 599439"/>
                <a:gd name="T54" fmla="*/ 447078 w 621029"/>
                <a:gd name="T55" fmla="*/ 202285 h 599439"/>
                <a:gd name="T56" fmla="*/ 441438 w 621029"/>
                <a:gd name="T57" fmla="*/ 216484 h 599439"/>
                <a:gd name="T58" fmla="*/ 435717 w 621029"/>
                <a:gd name="T59" fmla="*/ 228738 h 599439"/>
                <a:gd name="T60" fmla="*/ 431283 w 621029"/>
                <a:gd name="T61" fmla="*/ 237341 h 599439"/>
                <a:gd name="T62" fmla="*/ 429501 w 621029"/>
                <a:gd name="T63" fmla="*/ 240588 h 599439"/>
                <a:gd name="T64" fmla="*/ 591451 w 621029"/>
                <a:gd name="T65" fmla="*/ 279539 h 599439"/>
                <a:gd name="T66" fmla="*/ 606483 w 621029"/>
                <a:gd name="T67" fmla="*/ 231017 h 599439"/>
                <a:gd name="T68" fmla="*/ 614392 w 621029"/>
                <a:gd name="T69" fmla="*/ 169777 h 599439"/>
                <a:gd name="T70" fmla="*/ 616694 w 621029"/>
                <a:gd name="T71" fmla="*/ 131248 h 599439"/>
                <a:gd name="T72" fmla="*/ 619056 w 621029"/>
                <a:gd name="T73" fmla="*/ 100986 h 599439"/>
                <a:gd name="T74" fmla="*/ 620141 w 621029"/>
                <a:gd name="T75" fmla="*/ 88734 h 599439"/>
                <a:gd name="T76" fmla="*/ 620458 w 621029"/>
                <a:gd name="T77" fmla="*/ 45250 h 599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1029" h="599439">
                  <a:moveTo>
                    <a:pt x="0" y="599135"/>
                  </a:moveTo>
                  <a:lnTo>
                    <a:pt x="25869" y="560406"/>
                  </a:lnTo>
                  <a:lnTo>
                    <a:pt x="72187" y="487703"/>
                  </a:lnTo>
                  <a:lnTo>
                    <a:pt x="90338" y="451542"/>
                  </a:lnTo>
                  <a:lnTo>
                    <a:pt x="97980" y="426516"/>
                  </a:lnTo>
                  <a:lnTo>
                    <a:pt x="112936" y="380009"/>
                  </a:lnTo>
                  <a:lnTo>
                    <a:pt x="135402" y="347914"/>
                  </a:lnTo>
                  <a:lnTo>
                    <a:pt x="164795" y="323329"/>
                  </a:lnTo>
                  <a:lnTo>
                    <a:pt x="224204" y="288444"/>
                  </a:lnTo>
                  <a:lnTo>
                    <a:pt x="273252" y="266193"/>
                  </a:lnTo>
                  <a:lnTo>
                    <a:pt x="281355" y="262978"/>
                  </a:lnTo>
                  <a:lnTo>
                    <a:pt x="301907" y="247889"/>
                  </a:lnTo>
                  <a:lnTo>
                    <a:pt x="318519" y="237142"/>
                  </a:lnTo>
                  <a:lnTo>
                    <a:pt x="329629" y="230712"/>
                  </a:lnTo>
                  <a:lnTo>
                    <a:pt x="333679" y="228574"/>
                  </a:lnTo>
                  <a:lnTo>
                    <a:pt x="350069" y="204340"/>
                  </a:lnTo>
                  <a:lnTo>
                    <a:pt x="360310" y="190871"/>
                  </a:lnTo>
                  <a:lnTo>
                    <a:pt x="365585" y="185065"/>
                  </a:lnTo>
                  <a:lnTo>
                    <a:pt x="367080" y="183819"/>
                  </a:lnTo>
                  <a:lnTo>
                    <a:pt x="378449" y="137502"/>
                  </a:lnTo>
                  <a:lnTo>
                    <a:pt x="386532" y="113118"/>
                  </a:lnTo>
                  <a:lnTo>
                    <a:pt x="391360" y="103641"/>
                  </a:lnTo>
                  <a:lnTo>
                    <a:pt x="392963" y="102044"/>
                  </a:lnTo>
                  <a:lnTo>
                    <a:pt x="404821" y="63471"/>
                  </a:lnTo>
                  <a:lnTo>
                    <a:pt x="427051" y="16039"/>
                  </a:lnTo>
                  <a:lnTo>
                    <a:pt x="444233" y="1181"/>
                  </a:lnTo>
                  <a:lnTo>
                    <a:pt x="449059" y="0"/>
                  </a:lnTo>
                </a:path>
                <a:path w="621029" h="599439">
                  <a:moveTo>
                    <a:pt x="447078" y="202285"/>
                  </a:moveTo>
                  <a:lnTo>
                    <a:pt x="441438" y="216484"/>
                  </a:lnTo>
                  <a:lnTo>
                    <a:pt x="435717" y="228738"/>
                  </a:lnTo>
                  <a:lnTo>
                    <a:pt x="431283" y="237341"/>
                  </a:lnTo>
                  <a:lnTo>
                    <a:pt x="429501" y="240588"/>
                  </a:lnTo>
                </a:path>
                <a:path w="621029" h="599439">
                  <a:moveTo>
                    <a:pt x="591451" y="279539"/>
                  </a:moveTo>
                  <a:lnTo>
                    <a:pt x="606483" y="231017"/>
                  </a:lnTo>
                  <a:lnTo>
                    <a:pt x="614392" y="169777"/>
                  </a:lnTo>
                  <a:lnTo>
                    <a:pt x="616694" y="131248"/>
                  </a:lnTo>
                  <a:lnTo>
                    <a:pt x="619056" y="100986"/>
                  </a:lnTo>
                  <a:lnTo>
                    <a:pt x="620141" y="88734"/>
                  </a:lnTo>
                  <a:lnTo>
                    <a:pt x="620458" y="45250"/>
                  </a:lnTo>
                </a:path>
              </a:pathLst>
            </a:custGeom>
            <a:noFill/>
            <a:ln w="13500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70" name="object 20">
              <a:extLst>
                <a:ext uri="{FF2B5EF4-FFF2-40B4-BE49-F238E27FC236}">
                  <a16:creationId xmlns:a16="http://schemas.microsoft.com/office/drawing/2014/main" id="{E8AD504B-2F64-46FA-A633-B390DA2C49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8891" y="2469636"/>
              <a:ext cx="65608" cy="2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71" name="object 21">
              <a:extLst>
                <a:ext uri="{FF2B5EF4-FFF2-40B4-BE49-F238E27FC236}">
                  <a16:creationId xmlns:a16="http://schemas.microsoft.com/office/drawing/2014/main" id="{F2453EB7-187D-4368-A09F-433AD877E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0846" y="1687678"/>
              <a:ext cx="622935" cy="1080135"/>
            </a:xfrm>
            <a:custGeom>
              <a:avLst/>
              <a:gdLst>
                <a:gd name="T0" fmla="*/ 469938 w 622934"/>
                <a:gd name="T1" fmla="*/ 1054836 h 1080135"/>
                <a:gd name="T2" fmla="*/ 443571 w 622934"/>
                <a:gd name="T3" fmla="*/ 1063882 h 1080135"/>
                <a:gd name="T4" fmla="*/ 433158 w 622934"/>
                <a:gd name="T5" fmla="*/ 1068108 h 1080135"/>
                <a:gd name="T6" fmla="*/ 399389 w 622934"/>
                <a:gd name="T7" fmla="*/ 1073551 h 1080135"/>
                <a:gd name="T8" fmla="*/ 378917 w 622934"/>
                <a:gd name="T9" fmla="*/ 1071841 h 1080135"/>
                <a:gd name="T10" fmla="*/ 303498 w 622934"/>
                <a:gd name="T11" fmla="*/ 1057413 h 1080135"/>
                <a:gd name="T12" fmla="*/ 258483 w 622934"/>
                <a:gd name="T13" fmla="*/ 1052995 h 1080135"/>
                <a:gd name="T14" fmla="*/ 178920 w 622934"/>
                <a:gd name="T15" fmla="*/ 1050210 h 1080135"/>
                <a:gd name="T16" fmla="*/ 89268 w 622934"/>
                <a:gd name="T17" fmla="*/ 1073924 h 1080135"/>
                <a:gd name="T18" fmla="*/ 59174 w 622934"/>
                <a:gd name="T19" fmla="*/ 1079014 h 1080135"/>
                <a:gd name="T20" fmla="*/ 41376 w 622934"/>
                <a:gd name="T21" fmla="*/ 1079741 h 1080135"/>
                <a:gd name="T22" fmla="*/ 589429 w 622934"/>
                <a:gd name="T23" fmla="*/ 135226 h 1080135"/>
                <a:gd name="T24" fmla="*/ 582099 w 622934"/>
                <a:gd name="T25" fmla="*/ 331207 h 1080135"/>
                <a:gd name="T26" fmla="*/ 425653 w 622934"/>
                <a:gd name="T27" fmla="*/ 468160 h 1080135"/>
                <a:gd name="T28" fmla="*/ 360432 w 622934"/>
                <a:gd name="T29" fmla="*/ 477495 h 1080135"/>
                <a:gd name="T30" fmla="*/ 31623 w 622934"/>
                <a:gd name="T31" fmla="*/ 437324 h 1080135"/>
                <a:gd name="T32" fmla="*/ 3622 w 622934"/>
                <a:gd name="T33" fmla="*/ 193817 h 1080135"/>
                <a:gd name="T34" fmla="*/ 0 w 622934"/>
                <a:gd name="T35" fmla="*/ 0 h 1080135"/>
                <a:gd name="T36" fmla="*/ 603656 w 622934"/>
                <a:gd name="T37" fmla="*/ 502170 h 1080135"/>
                <a:gd name="T38" fmla="*/ 614268 w 622934"/>
                <a:gd name="T39" fmla="*/ 227555 h 1080135"/>
                <a:gd name="T40" fmla="*/ 622338 w 622934"/>
                <a:gd name="T41" fmla="*/ 18224 h 1080135"/>
                <a:gd name="T42" fmla="*/ 16954 w 622934"/>
                <a:gd name="T43" fmla="*/ 457085 h 1080135"/>
                <a:gd name="T44" fmla="*/ 27317 w 622934"/>
                <a:gd name="T45" fmla="*/ 436968 h 1080135"/>
                <a:gd name="T46" fmla="*/ 26327 w 622934"/>
                <a:gd name="T47" fmla="*/ 458495 h 1080135"/>
                <a:gd name="T48" fmla="*/ 35217 w 622934"/>
                <a:gd name="T49" fmla="*/ 460133 h 1080135"/>
                <a:gd name="T50" fmla="*/ 386326 w 622934"/>
                <a:gd name="T51" fmla="*/ 505044 h 1080135"/>
                <a:gd name="T52" fmla="*/ 415569 w 622934"/>
                <a:gd name="T53" fmla="*/ 501330 h 1080135"/>
                <a:gd name="T54" fmla="*/ 571373 w 622934"/>
                <a:gd name="T55" fmla="*/ 419315 h 1080135"/>
                <a:gd name="T56" fmla="*/ 591807 w 622934"/>
                <a:gd name="T57" fmla="*/ 390958 h 1080135"/>
                <a:gd name="T58" fmla="*/ 593915 w 622934"/>
                <a:gd name="T59" fmla="*/ 368820 h 1080135"/>
                <a:gd name="T60" fmla="*/ 598885 w 622934"/>
                <a:gd name="T61" fmla="*/ 173582 h 1080135"/>
                <a:gd name="T62" fmla="*/ 603046 w 622934"/>
                <a:gd name="T63" fmla="*/ 11023 h 1080135"/>
                <a:gd name="T64" fmla="*/ 438645 w 622934"/>
                <a:gd name="T65" fmla="*/ 622261 h 1080135"/>
                <a:gd name="T66" fmla="*/ 393071 w 622934"/>
                <a:gd name="T67" fmla="*/ 633066 h 1080135"/>
                <a:gd name="T68" fmla="*/ 366661 w 622934"/>
                <a:gd name="T69" fmla="*/ 631393 h 1080135"/>
                <a:gd name="T70" fmla="*/ 23901 w 622934"/>
                <a:gd name="T71" fmla="*/ 581037 h 1080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2934" h="1080135">
                  <a:moveTo>
                    <a:pt x="477926" y="1047623"/>
                  </a:moveTo>
                  <a:lnTo>
                    <a:pt x="469938" y="1054836"/>
                  </a:lnTo>
                  <a:lnTo>
                    <a:pt x="455217" y="1059621"/>
                  </a:lnTo>
                  <a:lnTo>
                    <a:pt x="443571" y="1063882"/>
                  </a:lnTo>
                  <a:lnTo>
                    <a:pt x="435914" y="1066938"/>
                  </a:lnTo>
                  <a:lnTo>
                    <a:pt x="433158" y="1068108"/>
                  </a:lnTo>
                  <a:lnTo>
                    <a:pt x="417204" y="1072715"/>
                  </a:lnTo>
                  <a:lnTo>
                    <a:pt x="399389" y="1073551"/>
                  </a:lnTo>
                  <a:lnTo>
                    <a:pt x="384899" y="1072599"/>
                  </a:lnTo>
                  <a:lnTo>
                    <a:pt x="378917" y="1071841"/>
                  </a:lnTo>
                  <a:lnTo>
                    <a:pt x="342997" y="1063266"/>
                  </a:lnTo>
                  <a:lnTo>
                    <a:pt x="303498" y="1057413"/>
                  </a:lnTo>
                  <a:lnTo>
                    <a:pt x="271600" y="1054062"/>
                  </a:lnTo>
                  <a:lnTo>
                    <a:pt x="258483" y="1052995"/>
                  </a:lnTo>
                  <a:lnTo>
                    <a:pt x="212020" y="1049300"/>
                  </a:lnTo>
                  <a:lnTo>
                    <a:pt x="178920" y="1050210"/>
                  </a:lnTo>
                  <a:lnTo>
                    <a:pt x="127383" y="1061076"/>
                  </a:lnTo>
                  <a:lnTo>
                    <a:pt x="89268" y="1073924"/>
                  </a:lnTo>
                  <a:lnTo>
                    <a:pt x="74868" y="1077287"/>
                  </a:lnTo>
                  <a:lnTo>
                    <a:pt x="59174" y="1079014"/>
                  </a:lnTo>
                  <a:lnTo>
                    <a:pt x="46554" y="1079650"/>
                  </a:lnTo>
                  <a:lnTo>
                    <a:pt x="41376" y="1079741"/>
                  </a:lnTo>
                </a:path>
                <a:path w="622934" h="1080135">
                  <a:moveTo>
                    <a:pt x="593877" y="16001"/>
                  </a:moveTo>
                  <a:lnTo>
                    <a:pt x="589429" y="135226"/>
                  </a:lnTo>
                  <a:lnTo>
                    <a:pt x="585227" y="247629"/>
                  </a:lnTo>
                  <a:lnTo>
                    <a:pt x="582099" y="331207"/>
                  </a:lnTo>
                  <a:lnTo>
                    <a:pt x="578896" y="382894"/>
                  </a:lnTo>
                  <a:lnTo>
                    <a:pt x="425653" y="468160"/>
                  </a:lnTo>
                  <a:lnTo>
                    <a:pt x="379236" y="478385"/>
                  </a:lnTo>
                  <a:lnTo>
                    <a:pt x="360432" y="477495"/>
                  </a:lnTo>
                  <a:lnTo>
                    <a:pt x="352793" y="476542"/>
                  </a:lnTo>
                  <a:lnTo>
                    <a:pt x="31623" y="437324"/>
                  </a:lnTo>
                  <a:lnTo>
                    <a:pt x="5300" y="283038"/>
                  </a:lnTo>
                  <a:lnTo>
                    <a:pt x="3622" y="193817"/>
                  </a:lnTo>
                  <a:lnTo>
                    <a:pt x="2101" y="112583"/>
                  </a:lnTo>
                  <a:lnTo>
                    <a:pt x="0" y="0"/>
                  </a:lnTo>
                </a:path>
                <a:path w="622934" h="1080135">
                  <a:moveTo>
                    <a:pt x="582269" y="540461"/>
                  </a:moveTo>
                  <a:lnTo>
                    <a:pt x="603656" y="502170"/>
                  </a:lnTo>
                  <a:lnTo>
                    <a:pt x="610156" y="334017"/>
                  </a:lnTo>
                  <a:lnTo>
                    <a:pt x="614268" y="227555"/>
                  </a:lnTo>
                  <a:lnTo>
                    <a:pt x="617745" y="137414"/>
                  </a:lnTo>
                  <a:lnTo>
                    <a:pt x="622338" y="18224"/>
                  </a:lnTo>
                </a:path>
                <a:path w="622934" h="1080135">
                  <a:moveTo>
                    <a:pt x="24180" y="566737"/>
                  </a:moveTo>
                  <a:lnTo>
                    <a:pt x="16954" y="457085"/>
                  </a:lnTo>
                  <a:lnTo>
                    <a:pt x="15671" y="440524"/>
                  </a:lnTo>
                  <a:lnTo>
                    <a:pt x="27317" y="436968"/>
                  </a:lnTo>
                </a:path>
                <a:path w="622934" h="1080135">
                  <a:moveTo>
                    <a:pt x="24079" y="457517"/>
                  </a:moveTo>
                  <a:lnTo>
                    <a:pt x="26327" y="458495"/>
                  </a:lnTo>
                  <a:lnTo>
                    <a:pt x="29845" y="459486"/>
                  </a:lnTo>
                  <a:lnTo>
                    <a:pt x="35217" y="460133"/>
                  </a:lnTo>
                  <a:lnTo>
                    <a:pt x="359105" y="500951"/>
                  </a:lnTo>
                  <a:lnTo>
                    <a:pt x="386326" y="505044"/>
                  </a:lnTo>
                  <a:lnTo>
                    <a:pt x="402897" y="505456"/>
                  </a:lnTo>
                  <a:lnTo>
                    <a:pt x="415569" y="501330"/>
                  </a:lnTo>
                  <a:lnTo>
                    <a:pt x="431088" y="491807"/>
                  </a:lnTo>
                  <a:lnTo>
                    <a:pt x="571373" y="419315"/>
                  </a:lnTo>
                  <a:lnTo>
                    <a:pt x="585203" y="407927"/>
                  </a:lnTo>
                  <a:lnTo>
                    <a:pt x="591807" y="390958"/>
                  </a:lnTo>
                  <a:lnTo>
                    <a:pt x="593829" y="375544"/>
                  </a:lnTo>
                  <a:lnTo>
                    <a:pt x="593915" y="368820"/>
                  </a:lnTo>
                  <a:lnTo>
                    <a:pt x="596929" y="250344"/>
                  </a:lnTo>
                  <a:lnTo>
                    <a:pt x="598885" y="173582"/>
                  </a:lnTo>
                  <a:lnTo>
                    <a:pt x="600639" y="104989"/>
                  </a:lnTo>
                  <a:lnTo>
                    <a:pt x="603046" y="11023"/>
                  </a:lnTo>
                </a:path>
                <a:path w="622934" h="1080135">
                  <a:moveTo>
                    <a:pt x="582269" y="540461"/>
                  </a:moveTo>
                  <a:lnTo>
                    <a:pt x="438645" y="622261"/>
                  </a:lnTo>
                  <a:lnTo>
                    <a:pt x="416617" y="630707"/>
                  </a:lnTo>
                  <a:lnTo>
                    <a:pt x="393071" y="633066"/>
                  </a:lnTo>
                  <a:lnTo>
                    <a:pt x="374315" y="632306"/>
                  </a:lnTo>
                  <a:lnTo>
                    <a:pt x="366661" y="631393"/>
                  </a:lnTo>
                  <a:lnTo>
                    <a:pt x="42138" y="584098"/>
                  </a:lnTo>
                  <a:lnTo>
                    <a:pt x="23901" y="581037"/>
                  </a:lnTo>
                  <a:lnTo>
                    <a:pt x="24180" y="566737"/>
                  </a:lnTo>
                </a:path>
              </a:pathLst>
            </a:custGeom>
            <a:noFill/>
            <a:ln w="13500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72" name="object 22">
              <a:extLst>
                <a:ext uri="{FF2B5EF4-FFF2-40B4-BE49-F238E27FC236}">
                  <a16:creationId xmlns:a16="http://schemas.microsoft.com/office/drawing/2014/main" id="{1EB9AA78-D74C-454D-9A06-8460AA3C7F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9170" y="2283378"/>
              <a:ext cx="268147" cy="202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73" name="object 23">
              <a:extLst>
                <a:ext uri="{FF2B5EF4-FFF2-40B4-BE49-F238E27FC236}">
                  <a16:creationId xmlns:a16="http://schemas.microsoft.com/office/drawing/2014/main" id="{F2D1613E-4624-4819-9248-001B475AA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505" y="1705547"/>
              <a:ext cx="120014" cy="1020444"/>
            </a:xfrm>
            <a:custGeom>
              <a:avLst/>
              <a:gdLst>
                <a:gd name="T0" fmla="*/ 4546 w 120015"/>
                <a:gd name="T1" fmla="*/ 0 h 1020444"/>
                <a:gd name="T2" fmla="*/ 4677 w 120015"/>
                <a:gd name="T3" fmla="*/ 144891 h 1020444"/>
                <a:gd name="T4" fmla="*/ 4791 w 120015"/>
                <a:gd name="T5" fmla="*/ 277506 h 1020444"/>
                <a:gd name="T6" fmla="*/ 4871 w 120015"/>
                <a:gd name="T7" fmla="*/ 374323 h 1020444"/>
                <a:gd name="T8" fmla="*/ 4902 w 120015"/>
                <a:gd name="T9" fmla="*/ 411822 h 1020444"/>
                <a:gd name="T10" fmla="*/ 4163 w 120015"/>
                <a:gd name="T11" fmla="*/ 426054 h 1020444"/>
                <a:gd name="T12" fmla="*/ 2474 w 120015"/>
                <a:gd name="T13" fmla="*/ 436337 h 1020444"/>
                <a:gd name="T14" fmla="*/ 774 w 120015"/>
                <a:gd name="T15" fmla="*/ 442576 h 1020444"/>
                <a:gd name="T16" fmla="*/ 0 w 120015"/>
                <a:gd name="T17" fmla="*/ 444677 h 1020444"/>
                <a:gd name="T18" fmla="*/ 99034 w 120015"/>
                <a:gd name="T19" fmla="*/ 1020013 h 1020444"/>
                <a:gd name="T20" fmla="*/ 105803 w 120015"/>
                <a:gd name="T21" fmla="*/ 1017689 h 1020444"/>
                <a:gd name="T22" fmla="*/ 119849 w 120015"/>
                <a:gd name="T23" fmla="*/ 1019746 h 1020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15" h="1020444">
                  <a:moveTo>
                    <a:pt x="4546" y="0"/>
                  </a:moveTo>
                  <a:lnTo>
                    <a:pt x="4677" y="144891"/>
                  </a:lnTo>
                  <a:lnTo>
                    <a:pt x="4791" y="277506"/>
                  </a:lnTo>
                  <a:lnTo>
                    <a:pt x="4871" y="374323"/>
                  </a:lnTo>
                  <a:lnTo>
                    <a:pt x="4902" y="411822"/>
                  </a:lnTo>
                  <a:lnTo>
                    <a:pt x="4163" y="426054"/>
                  </a:lnTo>
                  <a:lnTo>
                    <a:pt x="2474" y="436337"/>
                  </a:lnTo>
                  <a:lnTo>
                    <a:pt x="774" y="442576"/>
                  </a:lnTo>
                  <a:lnTo>
                    <a:pt x="0" y="444677"/>
                  </a:lnTo>
                </a:path>
                <a:path w="120015" h="1020444">
                  <a:moveTo>
                    <a:pt x="99034" y="1020013"/>
                  </a:moveTo>
                  <a:lnTo>
                    <a:pt x="105803" y="1017689"/>
                  </a:lnTo>
                  <a:lnTo>
                    <a:pt x="119849" y="1019746"/>
                  </a:lnTo>
                </a:path>
              </a:pathLst>
            </a:custGeom>
            <a:noFill/>
            <a:ln w="13500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74" name="object 24">
              <a:extLst>
                <a:ext uri="{FF2B5EF4-FFF2-40B4-BE49-F238E27FC236}">
                  <a16:creationId xmlns:a16="http://schemas.microsoft.com/office/drawing/2014/main" id="{6F9EB592-8F35-4D00-89E1-D238E1AEE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3588" y="2510092"/>
              <a:ext cx="295910" cy="217170"/>
            </a:xfrm>
            <a:custGeom>
              <a:avLst/>
              <a:gdLst>
                <a:gd name="T0" fmla="*/ 0 w 295909"/>
                <a:gd name="T1" fmla="*/ 162496 h 217169"/>
                <a:gd name="T2" fmla="*/ 8112 w 295909"/>
                <a:gd name="T3" fmla="*/ 159581 h 217169"/>
                <a:gd name="T4" fmla="*/ 13842 w 295909"/>
                <a:gd name="T5" fmla="*/ 158176 h 217169"/>
                <a:gd name="T6" fmla="*/ 19916 w 295909"/>
                <a:gd name="T7" fmla="*/ 157894 h 217169"/>
                <a:gd name="T8" fmla="*/ 29057 w 295909"/>
                <a:gd name="T9" fmla="*/ 158343 h 217169"/>
                <a:gd name="T10" fmla="*/ 95415 w 295909"/>
                <a:gd name="T11" fmla="*/ 174904 h 217169"/>
                <a:gd name="T12" fmla="*/ 92303 w 295909"/>
                <a:gd name="T13" fmla="*/ 173062 h 217169"/>
                <a:gd name="T14" fmla="*/ 82715 w 295909"/>
                <a:gd name="T15" fmla="*/ 169849 h 217169"/>
                <a:gd name="T16" fmla="*/ 104597 w 295909"/>
                <a:gd name="T17" fmla="*/ 174904 h 217169"/>
                <a:gd name="T18" fmla="*/ 98107 w 295909"/>
                <a:gd name="T19" fmla="*/ 174218 h 217169"/>
                <a:gd name="T20" fmla="*/ 95415 w 295909"/>
                <a:gd name="T21" fmla="*/ 174904 h 217169"/>
                <a:gd name="T22" fmla="*/ 149555 w 295909"/>
                <a:gd name="T23" fmla="*/ 176390 h 217169"/>
                <a:gd name="T24" fmla="*/ 156724 w 295909"/>
                <a:gd name="T25" fmla="*/ 177337 h 217169"/>
                <a:gd name="T26" fmla="*/ 165847 w 295909"/>
                <a:gd name="T27" fmla="*/ 180674 h 217169"/>
                <a:gd name="T28" fmla="*/ 174292 w 295909"/>
                <a:gd name="T29" fmla="*/ 185286 h 217169"/>
                <a:gd name="T30" fmla="*/ 179425 w 295909"/>
                <a:gd name="T31" fmla="*/ 190055 h 217169"/>
                <a:gd name="T32" fmla="*/ 248297 w 295909"/>
                <a:gd name="T33" fmla="*/ 215646 h 217169"/>
                <a:gd name="T34" fmla="*/ 261086 w 295909"/>
                <a:gd name="T35" fmla="*/ 212216 h 217169"/>
                <a:gd name="T36" fmla="*/ 270865 w 295909"/>
                <a:gd name="T37" fmla="*/ 216585 h 217169"/>
                <a:gd name="T38" fmla="*/ 33210 w 295909"/>
                <a:gd name="T39" fmla="*/ 117944 h 217169"/>
                <a:gd name="T40" fmla="*/ 41401 w 295909"/>
                <a:gd name="T41" fmla="*/ 111988 h 217169"/>
                <a:gd name="T42" fmla="*/ 53009 w 295909"/>
                <a:gd name="T43" fmla="*/ 114465 h 217169"/>
                <a:gd name="T44" fmla="*/ 58839 w 295909"/>
                <a:gd name="T45" fmla="*/ 35839 h 217169"/>
                <a:gd name="T46" fmla="*/ 69443 w 295909"/>
                <a:gd name="T47" fmla="*/ 35839 h 217169"/>
                <a:gd name="T48" fmla="*/ 71843 w 295909"/>
                <a:gd name="T49" fmla="*/ 36322 h 217169"/>
                <a:gd name="T50" fmla="*/ 279717 w 295909"/>
                <a:gd name="T51" fmla="*/ 141820 h 217169"/>
                <a:gd name="T52" fmla="*/ 286511 w 295909"/>
                <a:gd name="T53" fmla="*/ 145326 h 217169"/>
                <a:gd name="T54" fmla="*/ 295655 w 295909"/>
                <a:gd name="T55" fmla="*/ 145821 h 217169"/>
                <a:gd name="T56" fmla="*/ 185915 w 295909"/>
                <a:gd name="T57" fmla="*/ 108483 h 217169"/>
                <a:gd name="T58" fmla="*/ 190271 w 295909"/>
                <a:gd name="T59" fmla="*/ 106019 h 217169"/>
                <a:gd name="T60" fmla="*/ 200444 w 295909"/>
                <a:gd name="T61" fmla="*/ 107010 h 217169"/>
                <a:gd name="T62" fmla="*/ 198996 w 295909"/>
                <a:gd name="T63" fmla="*/ 0 h 217169"/>
                <a:gd name="T64" fmla="*/ 204774 w 295909"/>
                <a:gd name="T65" fmla="*/ 1498 h 217169"/>
                <a:gd name="T66" fmla="*/ 207213 w 295909"/>
                <a:gd name="T67" fmla="*/ 4978 h 217169"/>
                <a:gd name="T68" fmla="*/ 211239 w 295909"/>
                <a:gd name="T69" fmla="*/ 711 h 217169"/>
                <a:gd name="T70" fmla="*/ 214718 w 295909"/>
                <a:gd name="T71" fmla="*/ 1371 h 217169"/>
                <a:gd name="T72" fmla="*/ 278282 w 295909"/>
                <a:gd name="T73" fmla="*/ 13449 h 217169"/>
                <a:gd name="T74" fmla="*/ 283578 w 295909"/>
                <a:gd name="T75" fmla="*/ 17906 h 217169"/>
                <a:gd name="T76" fmla="*/ 285508 w 295909"/>
                <a:gd name="T77" fmla="*/ 21894 h 217169"/>
                <a:gd name="T78" fmla="*/ 295160 w 295909"/>
                <a:gd name="T79" fmla="*/ 18427 h 217169"/>
                <a:gd name="T80" fmla="*/ 286956 w 295909"/>
                <a:gd name="T81" fmla="*/ 18897 h 217169"/>
                <a:gd name="T82" fmla="*/ 285508 w 295909"/>
                <a:gd name="T83" fmla="*/ 21894 h 217169"/>
                <a:gd name="T84" fmla="*/ 180708 w 295909"/>
                <a:gd name="T85" fmla="*/ 122847 h 217169"/>
                <a:gd name="T86" fmla="*/ 177558 w 295909"/>
                <a:gd name="T87" fmla="*/ 119252 h 217169"/>
                <a:gd name="T88" fmla="*/ 174967 w 295909"/>
                <a:gd name="T89" fmla="*/ 118579 h 217169"/>
                <a:gd name="T90" fmla="*/ 276720 w 295909"/>
                <a:gd name="T91" fmla="*/ 126771 h 217169"/>
                <a:gd name="T92" fmla="*/ 279272 w 295909"/>
                <a:gd name="T93" fmla="*/ 134950 h 217169"/>
                <a:gd name="T94" fmla="*/ 279272 w 295909"/>
                <a:gd name="T95" fmla="*/ 140855 h 217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5909" h="217169">
                  <a:moveTo>
                    <a:pt x="0" y="162496"/>
                  </a:moveTo>
                  <a:lnTo>
                    <a:pt x="8112" y="159581"/>
                  </a:lnTo>
                  <a:lnTo>
                    <a:pt x="13842" y="158176"/>
                  </a:lnTo>
                  <a:lnTo>
                    <a:pt x="19916" y="157894"/>
                  </a:lnTo>
                  <a:lnTo>
                    <a:pt x="29057" y="158343"/>
                  </a:lnTo>
                </a:path>
                <a:path w="295909" h="217169">
                  <a:moveTo>
                    <a:pt x="95415" y="174904"/>
                  </a:moveTo>
                  <a:lnTo>
                    <a:pt x="92303" y="173062"/>
                  </a:lnTo>
                  <a:lnTo>
                    <a:pt x="82715" y="169849"/>
                  </a:lnTo>
                </a:path>
                <a:path w="295909" h="217169">
                  <a:moveTo>
                    <a:pt x="104597" y="174904"/>
                  </a:moveTo>
                  <a:lnTo>
                    <a:pt x="98107" y="174218"/>
                  </a:lnTo>
                  <a:lnTo>
                    <a:pt x="95415" y="174904"/>
                  </a:lnTo>
                </a:path>
                <a:path w="295909" h="217169">
                  <a:moveTo>
                    <a:pt x="149555" y="176390"/>
                  </a:moveTo>
                  <a:lnTo>
                    <a:pt x="156724" y="177337"/>
                  </a:lnTo>
                  <a:lnTo>
                    <a:pt x="165847" y="180674"/>
                  </a:lnTo>
                  <a:lnTo>
                    <a:pt x="174292" y="185286"/>
                  </a:lnTo>
                  <a:lnTo>
                    <a:pt x="179425" y="190055"/>
                  </a:lnTo>
                </a:path>
                <a:path w="295909" h="217169">
                  <a:moveTo>
                    <a:pt x="248297" y="215646"/>
                  </a:moveTo>
                  <a:lnTo>
                    <a:pt x="261086" y="212216"/>
                  </a:lnTo>
                  <a:lnTo>
                    <a:pt x="270865" y="216585"/>
                  </a:lnTo>
                </a:path>
                <a:path w="295909" h="217169">
                  <a:moveTo>
                    <a:pt x="33210" y="117944"/>
                  </a:moveTo>
                  <a:lnTo>
                    <a:pt x="41401" y="111988"/>
                  </a:lnTo>
                  <a:lnTo>
                    <a:pt x="53009" y="114465"/>
                  </a:lnTo>
                </a:path>
                <a:path w="295909" h="217169">
                  <a:moveTo>
                    <a:pt x="58839" y="35839"/>
                  </a:moveTo>
                  <a:lnTo>
                    <a:pt x="69443" y="35839"/>
                  </a:lnTo>
                  <a:lnTo>
                    <a:pt x="71843" y="36322"/>
                  </a:lnTo>
                </a:path>
                <a:path w="295909" h="217169">
                  <a:moveTo>
                    <a:pt x="279717" y="141820"/>
                  </a:moveTo>
                  <a:lnTo>
                    <a:pt x="286511" y="145326"/>
                  </a:lnTo>
                  <a:lnTo>
                    <a:pt x="295655" y="145821"/>
                  </a:lnTo>
                </a:path>
                <a:path w="295909" h="217169">
                  <a:moveTo>
                    <a:pt x="185915" y="108483"/>
                  </a:moveTo>
                  <a:lnTo>
                    <a:pt x="190271" y="106019"/>
                  </a:lnTo>
                  <a:lnTo>
                    <a:pt x="200444" y="107010"/>
                  </a:lnTo>
                </a:path>
                <a:path w="295909" h="217169">
                  <a:moveTo>
                    <a:pt x="198996" y="0"/>
                  </a:moveTo>
                  <a:lnTo>
                    <a:pt x="204774" y="1498"/>
                  </a:lnTo>
                  <a:lnTo>
                    <a:pt x="207213" y="4978"/>
                  </a:lnTo>
                  <a:lnTo>
                    <a:pt x="211239" y="711"/>
                  </a:lnTo>
                  <a:lnTo>
                    <a:pt x="214718" y="1371"/>
                  </a:lnTo>
                </a:path>
                <a:path w="295909" h="217169">
                  <a:moveTo>
                    <a:pt x="278282" y="13449"/>
                  </a:moveTo>
                  <a:lnTo>
                    <a:pt x="283578" y="17906"/>
                  </a:lnTo>
                  <a:lnTo>
                    <a:pt x="285508" y="21894"/>
                  </a:lnTo>
                </a:path>
                <a:path w="295909" h="217169">
                  <a:moveTo>
                    <a:pt x="295160" y="18427"/>
                  </a:moveTo>
                  <a:lnTo>
                    <a:pt x="286956" y="18897"/>
                  </a:lnTo>
                  <a:lnTo>
                    <a:pt x="285508" y="21894"/>
                  </a:lnTo>
                </a:path>
                <a:path w="295909" h="217169">
                  <a:moveTo>
                    <a:pt x="180708" y="122847"/>
                  </a:moveTo>
                  <a:lnTo>
                    <a:pt x="177558" y="119252"/>
                  </a:lnTo>
                  <a:lnTo>
                    <a:pt x="174967" y="118579"/>
                  </a:lnTo>
                </a:path>
                <a:path w="295909" h="217169">
                  <a:moveTo>
                    <a:pt x="276720" y="126771"/>
                  </a:moveTo>
                  <a:lnTo>
                    <a:pt x="279272" y="134950"/>
                  </a:lnTo>
                  <a:lnTo>
                    <a:pt x="279272" y="140855"/>
                  </a:lnTo>
                </a:path>
              </a:pathLst>
            </a:custGeom>
            <a:noFill/>
            <a:ln w="6565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75" name="object 25">
              <a:extLst>
                <a:ext uri="{FF2B5EF4-FFF2-40B4-BE49-F238E27FC236}">
                  <a16:creationId xmlns:a16="http://schemas.microsoft.com/office/drawing/2014/main" id="{649D2743-7B10-4C6B-B4F1-54CE448146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3074" y="1769263"/>
              <a:ext cx="106299" cy="199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76" name="object 26">
              <a:extLst>
                <a:ext uri="{FF2B5EF4-FFF2-40B4-BE49-F238E27FC236}">
                  <a16:creationId xmlns:a16="http://schemas.microsoft.com/office/drawing/2014/main" id="{776FB70B-3928-4AED-AD09-18D3722F22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9070" y="6025249"/>
              <a:ext cx="1902294" cy="1535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77" name="object 27">
              <a:extLst>
                <a:ext uri="{FF2B5EF4-FFF2-40B4-BE49-F238E27FC236}">
                  <a16:creationId xmlns:a16="http://schemas.microsoft.com/office/drawing/2014/main" id="{4E2C71F9-E526-4F3B-B73A-B7C4F0BC0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077" y="6083478"/>
              <a:ext cx="1737360" cy="1374775"/>
            </a:xfrm>
            <a:custGeom>
              <a:avLst/>
              <a:gdLst>
                <a:gd name="T0" fmla="*/ 1590268 w 1737360"/>
                <a:gd name="T1" fmla="*/ 0 h 1374775"/>
                <a:gd name="T2" fmla="*/ 146799 w 1737360"/>
                <a:gd name="T3" fmla="*/ 0 h 1374775"/>
                <a:gd name="T4" fmla="*/ 100398 w 1737360"/>
                <a:gd name="T5" fmla="*/ 7644 h 1374775"/>
                <a:gd name="T6" fmla="*/ 60100 w 1737360"/>
                <a:gd name="T7" fmla="*/ 28930 h 1374775"/>
                <a:gd name="T8" fmla="*/ 28323 w 1737360"/>
                <a:gd name="T9" fmla="*/ 61390 h 1374775"/>
                <a:gd name="T10" fmla="*/ 7483 w 1737360"/>
                <a:gd name="T11" fmla="*/ 102552 h 1374775"/>
                <a:gd name="T12" fmla="*/ 0 w 1737360"/>
                <a:gd name="T13" fmla="*/ 149948 h 1374775"/>
                <a:gd name="T14" fmla="*/ 0 w 1737360"/>
                <a:gd name="T15" fmla="*/ 1224622 h 1374775"/>
                <a:gd name="T16" fmla="*/ 7483 w 1737360"/>
                <a:gd name="T17" fmla="*/ 1272019 h 1374775"/>
                <a:gd name="T18" fmla="*/ 28323 w 1737360"/>
                <a:gd name="T19" fmla="*/ 1313181 h 1374775"/>
                <a:gd name="T20" fmla="*/ 60100 w 1737360"/>
                <a:gd name="T21" fmla="*/ 1345640 h 1374775"/>
                <a:gd name="T22" fmla="*/ 100398 w 1737360"/>
                <a:gd name="T23" fmla="*/ 1366927 h 1374775"/>
                <a:gd name="T24" fmla="*/ 146799 w 1737360"/>
                <a:gd name="T25" fmla="*/ 1374571 h 1374775"/>
                <a:gd name="T26" fmla="*/ 1590268 w 1737360"/>
                <a:gd name="T27" fmla="*/ 1374571 h 1374775"/>
                <a:gd name="T28" fmla="*/ 1636651 w 1737360"/>
                <a:gd name="T29" fmla="*/ 1366927 h 1374775"/>
                <a:gd name="T30" fmla="*/ 1676941 w 1737360"/>
                <a:gd name="T31" fmla="*/ 1345640 h 1374775"/>
                <a:gd name="T32" fmla="*/ 1708717 w 1737360"/>
                <a:gd name="T33" fmla="*/ 1313181 h 1374775"/>
                <a:gd name="T34" fmla="*/ 1729557 w 1737360"/>
                <a:gd name="T35" fmla="*/ 1272019 h 1374775"/>
                <a:gd name="T36" fmla="*/ 1737042 w 1737360"/>
                <a:gd name="T37" fmla="*/ 1224622 h 1374775"/>
                <a:gd name="T38" fmla="*/ 1737042 w 1737360"/>
                <a:gd name="T39" fmla="*/ 149948 h 1374775"/>
                <a:gd name="T40" fmla="*/ 1729557 w 1737360"/>
                <a:gd name="T41" fmla="*/ 102552 h 1374775"/>
                <a:gd name="T42" fmla="*/ 1708717 w 1737360"/>
                <a:gd name="T43" fmla="*/ 61390 h 1374775"/>
                <a:gd name="T44" fmla="*/ 1676941 w 1737360"/>
                <a:gd name="T45" fmla="*/ 28930 h 1374775"/>
                <a:gd name="T46" fmla="*/ 1636651 w 1737360"/>
                <a:gd name="T47" fmla="*/ 7644 h 1374775"/>
                <a:gd name="T48" fmla="*/ 1590268 w 1737360"/>
                <a:gd name="T49" fmla="*/ 0 h 1374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37360" h="1374775">
                  <a:moveTo>
                    <a:pt x="1590268" y="0"/>
                  </a:moveTo>
                  <a:lnTo>
                    <a:pt x="146799" y="0"/>
                  </a:lnTo>
                  <a:lnTo>
                    <a:pt x="100398" y="7644"/>
                  </a:lnTo>
                  <a:lnTo>
                    <a:pt x="60100" y="28930"/>
                  </a:lnTo>
                  <a:lnTo>
                    <a:pt x="28323" y="61390"/>
                  </a:lnTo>
                  <a:lnTo>
                    <a:pt x="7483" y="102552"/>
                  </a:lnTo>
                  <a:lnTo>
                    <a:pt x="0" y="149948"/>
                  </a:lnTo>
                  <a:lnTo>
                    <a:pt x="0" y="1224622"/>
                  </a:lnTo>
                  <a:lnTo>
                    <a:pt x="7483" y="1272019"/>
                  </a:lnTo>
                  <a:lnTo>
                    <a:pt x="28323" y="1313181"/>
                  </a:lnTo>
                  <a:lnTo>
                    <a:pt x="60100" y="1345640"/>
                  </a:lnTo>
                  <a:lnTo>
                    <a:pt x="100398" y="1366927"/>
                  </a:lnTo>
                  <a:lnTo>
                    <a:pt x="146799" y="1374571"/>
                  </a:lnTo>
                  <a:lnTo>
                    <a:pt x="1590268" y="1374571"/>
                  </a:lnTo>
                  <a:lnTo>
                    <a:pt x="1636651" y="1366927"/>
                  </a:lnTo>
                  <a:lnTo>
                    <a:pt x="1676941" y="1345640"/>
                  </a:lnTo>
                  <a:lnTo>
                    <a:pt x="1708717" y="1313181"/>
                  </a:lnTo>
                  <a:lnTo>
                    <a:pt x="1729557" y="1272019"/>
                  </a:lnTo>
                  <a:lnTo>
                    <a:pt x="1737042" y="1224622"/>
                  </a:lnTo>
                  <a:lnTo>
                    <a:pt x="1737042" y="149948"/>
                  </a:lnTo>
                  <a:lnTo>
                    <a:pt x="1729557" y="102552"/>
                  </a:lnTo>
                  <a:lnTo>
                    <a:pt x="1708717" y="61390"/>
                  </a:lnTo>
                  <a:lnTo>
                    <a:pt x="1676941" y="28930"/>
                  </a:lnTo>
                  <a:lnTo>
                    <a:pt x="1636651" y="7644"/>
                  </a:lnTo>
                  <a:lnTo>
                    <a:pt x="15902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78" name="object 28">
              <a:extLst>
                <a:ext uri="{FF2B5EF4-FFF2-40B4-BE49-F238E27FC236}">
                  <a16:creationId xmlns:a16="http://schemas.microsoft.com/office/drawing/2014/main" id="{A76DC9E6-1A34-4EC5-AEB3-B49E1A036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077" y="6083478"/>
              <a:ext cx="1737360" cy="1374775"/>
            </a:xfrm>
            <a:custGeom>
              <a:avLst/>
              <a:gdLst>
                <a:gd name="T0" fmla="*/ 146799 w 1737360"/>
                <a:gd name="T1" fmla="*/ 1374571 h 1374775"/>
                <a:gd name="T2" fmla="*/ 100398 w 1737360"/>
                <a:gd name="T3" fmla="*/ 1366927 h 1374775"/>
                <a:gd name="T4" fmla="*/ 60100 w 1737360"/>
                <a:gd name="T5" fmla="*/ 1345640 h 1374775"/>
                <a:gd name="T6" fmla="*/ 28323 w 1737360"/>
                <a:gd name="T7" fmla="*/ 1313181 h 1374775"/>
                <a:gd name="T8" fmla="*/ 7483 w 1737360"/>
                <a:gd name="T9" fmla="*/ 1272019 h 1374775"/>
                <a:gd name="T10" fmla="*/ 0 w 1737360"/>
                <a:gd name="T11" fmla="*/ 1224622 h 1374775"/>
                <a:gd name="T12" fmla="*/ 0 w 1737360"/>
                <a:gd name="T13" fmla="*/ 149948 h 1374775"/>
                <a:gd name="T14" fmla="*/ 7483 w 1737360"/>
                <a:gd name="T15" fmla="*/ 102552 h 1374775"/>
                <a:gd name="T16" fmla="*/ 28323 w 1737360"/>
                <a:gd name="T17" fmla="*/ 61390 h 1374775"/>
                <a:gd name="T18" fmla="*/ 60100 w 1737360"/>
                <a:gd name="T19" fmla="*/ 28930 h 1374775"/>
                <a:gd name="T20" fmla="*/ 100398 w 1737360"/>
                <a:gd name="T21" fmla="*/ 7644 h 1374775"/>
                <a:gd name="T22" fmla="*/ 146799 w 1737360"/>
                <a:gd name="T23" fmla="*/ 0 h 1374775"/>
                <a:gd name="T24" fmla="*/ 1590268 w 1737360"/>
                <a:gd name="T25" fmla="*/ 0 h 1374775"/>
                <a:gd name="T26" fmla="*/ 1636651 w 1737360"/>
                <a:gd name="T27" fmla="*/ 7644 h 1374775"/>
                <a:gd name="T28" fmla="*/ 1676941 w 1737360"/>
                <a:gd name="T29" fmla="*/ 28930 h 1374775"/>
                <a:gd name="T30" fmla="*/ 1708717 w 1737360"/>
                <a:gd name="T31" fmla="*/ 61390 h 1374775"/>
                <a:gd name="T32" fmla="*/ 1729557 w 1737360"/>
                <a:gd name="T33" fmla="*/ 102552 h 1374775"/>
                <a:gd name="T34" fmla="*/ 1737042 w 1737360"/>
                <a:gd name="T35" fmla="*/ 149948 h 1374775"/>
                <a:gd name="T36" fmla="*/ 1737042 w 1737360"/>
                <a:gd name="T37" fmla="*/ 1224622 h 1374775"/>
                <a:gd name="T38" fmla="*/ 1729557 w 1737360"/>
                <a:gd name="T39" fmla="*/ 1272019 h 1374775"/>
                <a:gd name="T40" fmla="*/ 1708717 w 1737360"/>
                <a:gd name="T41" fmla="*/ 1313181 h 1374775"/>
                <a:gd name="T42" fmla="*/ 1676941 w 1737360"/>
                <a:gd name="T43" fmla="*/ 1345640 h 1374775"/>
                <a:gd name="T44" fmla="*/ 1636651 w 1737360"/>
                <a:gd name="T45" fmla="*/ 1366927 h 1374775"/>
                <a:gd name="T46" fmla="*/ 1590268 w 1737360"/>
                <a:gd name="T47" fmla="*/ 1374571 h 1374775"/>
                <a:gd name="T48" fmla="*/ 146799 w 1737360"/>
                <a:gd name="T49" fmla="*/ 1374571 h 1374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37360" h="1374775">
                  <a:moveTo>
                    <a:pt x="146799" y="1374571"/>
                  </a:moveTo>
                  <a:lnTo>
                    <a:pt x="100398" y="1366927"/>
                  </a:lnTo>
                  <a:lnTo>
                    <a:pt x="60100" y="1345640"/>
                  </a:lnTo>
                  <a:lnTo>
                    <a:pt x="28323" y="1313181"/>
                  </a:lnTo>
                  <a:lnTo>
                    <a:pt x="7483" y="1272019"/>
                  </a:lnTo>
                  <a:lnTo>
                    <a:pt x="0" y="1224622"/>
                  </a:lnTo>
                  <a:lnTo>
                    <a:pt x="0" y="149948"/>
                  </a:lnTo>
                  <a:lnTo>
                    <a:pt x="7483" y="102552"/>
                  </a:lnTo>
                  <a:lnTo>
                    <a:pt x="28323" y="61390"/>
                  </a:lnTo>
                  <a:lnTo>
                    <a:pt x="60100" y="28930"/>
                  </a:lnTo>
                  <a:lnTo>
                    <a:pt x="100398" y="7644"/>
                  </a:lnTo>
                  <a:lnTo>
                    <a:pt x="146799" y="0"/>
                  </a:lnTo>
                  <a:lnTo>
                    <a:pt x="1590268" y="0"/>
                  </a:lnTo>
                  <a:lnTo>
                    <a:pt x="1636651" y="7644"/>
                  </a:lnTo>
                  <a:lnTo>
                    <a:pt x="1676941" y="28930"/>
                  </a:lnTo>
                  <a:lnTo>
                    <a:pt x="1708717" y="61390"/>
                  </a:lnTo>
                  <a:lnTo>
                    <a:pt x="1729557" y="102552"/>
                  </a:lnTo>
                  <a:lnTo>
                    <a:pt x="1737042" y="149948"/>
                  </a:lnTo>
                  <a:lnTo>
                    <a:pt x="1737042" y="1224622"/>
                  </a:lnTo>
                  <a:lnTo>
                    <a:pt x="1729557" y="1272019"/>
                  </a:lnTo>
                  <a:lnTo>
                    <a:pt x="1708717" y="1313181"/>
                  </a:lnTo>
                  <a:lnTo>
                    <a:pt x="1676941" y="1345640"/>
                  </a:lnTo>
                  <a:lnTo>
                    <a:pt x="1636651" y="1366927"/>
                  </a:lnTo>
                  <a:lnTo>
                    <a:pt x="1590268" y="1374571"/>
                  </a:lnTo>
                  <a:lnTo>
                    <a:pt x="146799" y="1374571"/>
                  </a:lnTo>
                  <a:close/>
                </a:path>
              </a:pathLst>
            </a:custGeom>
            <a:noFill/>
            <a:ln w="8534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79" name="object 29">
              <a:extLst>
                <a:ext uri="{FF2B5EF4-FFF2-40B4-BE49-F238E27FC236}">
                  <a16:creationId xmlns:a16="http://schemas.microsoft.com/office/drawing/2014/main" id="{D3122F40-910F-4BC4-A2C8-ACBDCEFD5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504" y="7082091"/>
              <a:ext cx="5715" cy="25400"/>
            </a:xfrm>
            <a:custGeom>
              <a:avLst/>
              <a:gdLst>
                <a:gd name="T0" fmla="*/ 4724 w 5714"/>
                <a:gd name="T1" fmla="*/ 0 h 25400"/>
                <a:gd name="T2" fmla="*/ 5122 w 5714"/>
                <a:gd name="T3" fmla="*/ 4500 h 25400"/>
                <a:gd name="T4" fmla="*/ 4762 w 5714"/>
                <a:gd name="T5" fmla="*/ 8616 h 25400"/>
                <a:gd name="T6" fmla="*/ 3202 w 5714"/>
                <a:gd name="T7" fmla="*/ 14705 h 25400"/>
                <a:gd name="T8" fmla="*/ 0 w 5714"/>
                <a:gd name="T9" fmla="*/ 25120 h 25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14" h="25400">
                  <a:moveTo>
                    <a:pt x="4724" y="0"/>
                  </a:moveTo>
                  <a:lnTo>
                    <a:pt x="5122" y="4500"/>
                  </a:lnTo>
                  <a:lnTo>
                    <a:pt x="4762" y="8616"/>
                  </a:lnTo>
                  <a:lnTo>
                    <a:pt x="3202" y="14705"/>
                  </a:lnTo>
                  <a:lnTo>
                    <a:pt x="0" y="25120"/>
                  </a:lnTo>
                </a:path>
              </a:pathLst>
            </a:custGeom>
            <a:noFill/>
            <a:ln w="1228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80" name="object 30">
              <a:extLst>
                <a:ext uri="{FF2B5EF4-FFF2-40B4-BE49-F238E27FC236}">
                  <a16:creationId xmlns:a16="http://schemas.microsoft.com/office/drawing/2014/main" id="{B891FEBB-9D5A-46A6-90B1-DA4006023A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9745" y="6599739"/>
              <a:ext cx="144437" cy="93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1" name="object 31">
              <a:extLst>
                <a:ext uri="{FF2B5EF4-FFF2-40B4-BE49-F238E27FC236}">
                  <a16:creationId xmlns:a16="http://schemas.microsoft.com/office/drawing/2014/main" id="{70791D3A-FCB2-40CE-8EF1-475B2BCE6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498" y="6486690"/>
              <a:ext cx="781050" cy="215900"/>
            </a:xfrm>
            <a:custGeom>
              <a:avLst/>
              <a:gdLst>
                <a:gd name="T0" fmla="*/ 0 w 781050"/>
                <a:gd name="T1" fmla="*/ 13589 h 215900"/>
                <a:gd name="T2" fmla="*/ 1866 w 781050"/>
                <a:gd name="T3" fmla="*/ 15468 h 215900"/>
                <a:gd name="T4" fmla="*/ 7492 w 781050"/>
                <a:gd name="T5" fmla="*/ 20434 h 215900"/>
                <a:gd name="T6" fmla="*/ 9309 w 781050"/>
                <a:gd name="T7" fmla="*/ 24460 h 215900"/>
                <a:gd name="T8" fmla="*/ 12039 w 781050"/>
                <a:gd name="T9" fmla="*/ 27279 h 215900"/>
                <a:gd name="T10" fmla="*/ 14008 w 781050"/>
                <a:gd name="T11" fmla="*/ 27749 h 215900"/>
                <a:gd name="T12" fmla="*/ 25215 w 781050"/>
                <a:gd name="T13" fmla="*/ 29014 h 215900"/>
                <a:gd name="T14" fmla="*/ 32807 w 781050"/>
                <a:gd name="T15" fmla="*/ 28640 h 215900"/>
                <a:gd name="T16" fmla="*/ 37118 w 781050"/>
                <a:gd name="T17" fmla="*/ 27658 h 215900"/>
                <a:gd name="T18" fmla="*/ 38481 w 781050"/>
                <a:gd name="T19" fmla="*/ 27101 h 215900"/>
                <a:gd name="T20" fmla="*/ 55346 w 781050"/>
                <a:gd name="T21" fmla="*/ 20434 h 215900"/>
                <a:gd name="T22" fmla="*/ 59321 w 781050"/>
                <a:gd name="T23" fmla="*/ 16840 h 215900"/>
                <a:gd name="T24" fmla="*/ 72085 w 781050"/>
                <a:gd name="T25" fmla="*/ 6311 h 215900"/>
                <a:gd name="T26" fmla="*/ 71818 w 781050"/>
                <a:gd name="T27" fmla="*/ 0 h 215900"/>
                <a:gd name="T28" fmla="*/ 61112 w 781050"/>
                <a:gd name="T29" fmla="*/ 74383 h 215900"/>
                <a:gd name="T30" fmla="*/ 78206 w 781050"/>
                <a:gd name="T31" fmla="*/ 71945 h 215900"/>
                <a:gd name="T32" fmla="*/ 99715 w 781050"/>
                <a:gd name="T33" fmla="*/ 66820 h 215900"/>
                <a:gd name="T34" fmla="*/ 116092 w 781050"/>
                <a:gd name="T35" fmla="*/ 64028 h 215900"/>
                <a:gd name="T36" fmla="*/ 126517 w 781050"/>
                <a:gd name="T37" fmla="*/ 62867 h 215900"/>
                <a:gd name="T38" fmla="*/ 130175 w 781050"/>
                <a:gd name="T39" fmla="*/ 62636 h 215900"/>
                <a:gd name="T40" fmla="*/ 159022 w 781050"/>
                <a:gd name="T41" fmla="*/ 60733 h 215900"/>
                <a:gd name="T42" fmla="*/ 198043 w 781050"/>
                <a:gd name="T43" fmla="*/ 61429 h 215900"/>
                <a:gd name="T44" fmla="*/ 237454 w 781050"/>
                <a:gd name="T45" fmla="*/ 67079 h 215900"/>
                <a:gd name="T46" fmla="*/ 278905 w 781050"/>
                <a:gd name="T47" fmla="*/ 75488 h 215900"/>
                <a:gd name="T48" fmla="*/ 283590 w 781050"/>
                <a:gd name="T49" fmla="*/ 76809 h 215900"/>
                <a:gd name="T50" fmla="*/ 329222 w 781050"/>
                <a:gd name="T51" fmla="*/ 88176 h 215900"/>
                <a:gd name="T52" fmla="*/ 392716 w 781050"/>
                <a:gd name="T53" fmla="*/ 101493 h 215900"/>
                <a:gd name="T54" fmla="*/ 432893 w 781050"/>
                <a:gd name="T55" fmla="*/ 107648 h 215900"/>
                <a:gd name="T56" fmla="*/ 437641 w 781050"/>
                <a:gd name="T57" fmla="*/ 108254 h 215900"/>
                <a:gd name="T58" fmla="*/ 473441 w 781050"/>
                <a:gd name="T59" fmla="*/ 115782 h 215900"/>
                <a:gd name="T60" fmla="*/ 503116 w 781050"/>
                <a:gd name="T61" fmla="*/ 125631 h 215900"/>
                <a:gd name="T62" fmla="*/ 523352 w 781050"/>
                <a:gd name="T63" fmla="*/ 134190 h 215900"/>
                <a:gd name="T64" fmla="*/ 530834 w 781050"/>
                <a:gd name="T65" fmla="*/ 137845 h 215900"/>
                <a:gd name="T66" fmla="*/ 582244 w 781050"/>
                <a:gd name="T67" fmla="*/ 160134 h 215900"/>
                <a:gd name="T68" fmla="*/ 611022 w 781050"/>
                <a:gd name="T69" fmla="*/ 168452 h 215900"/>
                <a:gd name="T70" fmla="*/ 638390 w 781050"/>
                <a:gd name="T71" fmla="*/ 177965 h 215900"/>
                <a:gd name="T72" fmla="*/ 689406 w 781050"/>
                <a:gd name="T73" fmla="*/ 193992 h 215900"/>
                <a:gd name="T74" fmla="*/ 729894 w 781050"/>
                <a:gd name="T75" fmla="*/ 204127 h 215900"/>
                <a:gd name="T76" fmla="*/ 781024 w 781050"/>
                <a:gd name="T77" fmla="*/ 215696 h 215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1050" h="215900">
                  <a:moveTo>
                    <a:pt x="0" y="13589"/>
                  </a:moveTo>
                  <a:lnTo>
                    <a:pt x="1866" y="15468"/>
                  </a:lnTo>
                  <a:lnTo>
                    <a:pt x="7492" y="20434"/>
                  </a:lnTo>
                  <a:lnTo>
                    <a:pt x="9309" y="24460"/>
                  </a:lnTo>
                  <a:lnTo>
                    <a:pt x="12039" y="27279"/>
                  </a:lnTo>
                  <a:lnTo>
                    <a:pt x="14008" y="27749"/>
                  </a:lnTo>
                  <a:lnTo>
                    <a:pt x="25215" y="29014"/>
                  </a:lnTo>
                  <a:lnTo>
                    <a:pt x="32807" y="28640"/>
                  </a:lnTo>
                  <a:lnTo>
                    <a:pt x="37118" y="27658"/>
                  </a:lnTo>
                  <a:lnTo>
                    <a:pt x="38481" y="27101"/>
                  </a:lnTo>
                  <a:lnTo>
                    <a:pt x="55346" y="20434"/>
                  </a:lnTo>
                  <a:lnTo>
                    <a:pt x="59321" y="16840"/>
                  </a:lnTo>
                  <a:lnTo>
                    <a:pt x="72085" y="6311"/>
                  </a:lnTo>
                  <a:lnTo>
                    <a:pt x="71818" y="0"/>
                  </a:lnTo>
                </a:path>
                <a:path w="781050" h="215900">
                  <a:moveTo>
                    <a:pt x="61112" y="74383"/>
                  </a:moveTo>
                  <a:lnTo>
                    <a:pt x="78206" y="71945"/>
                  </a:lnTo>
                  <a:lnTo>
                    <a:pt x="99715" y="66820"/>
                  </a:lnTo>
                  <a:lnTo>
                    <a:pt x="116092" y="64028"/>
                  </a:lnTo>
                  <a:lnTo>
                    <a:pt x="126517" y="62867"/>
                  </a:lnTo>
                  <a:lnTo>
                    <a:pt x="130175" y="62636"/>
                  </a:lnTo>
                  <a:lnTo>
                    <a:pt x="159022" y="60733"/>
                  </a:lnTo>
                  <a:lnTo>
                    <a:pt x="198043" y="61429"/>
                  </a:lnTo>
                  <a:lnTo>
                    <a:pt x="237454" y="67079"/>
                  </a:lnTo>
                  <a:lnTo>
                    <a:pt x="278905" y="75488"/>
                  </a:lnTo>
                  <a:lnTo>
                    <a:pt x="283590" y="76809"/>
                  </a:lnTo>
                  <a:lnTo>
                    <a:pt x="329222" y="88176"/>
                  </a:lnTo>
                  <a:lnTo>
                    <a:pt x="392716" y="101493"/>
                  </a:lnTo>
                  <a:lnTo>
                    <a:pt x="432893" y="107648"/>
                  </a:lnTo>
                  <a:lnTo>
                    <a:pt x="437641" y="108254"/>
                  </a:lnTo>
                  <a:lnTo>
                    <a:pt x="473441" y="115782"/>
                  </a:lnTo>
                  <a:lnTo>
                    <a:pt x="503116" y="125631"/>
                  </a:lnTo>
                  <a:lnTo>
                    <a:pt x="523352" y="134190"/>
                  </a:lnTo>
                  <a:lnTo>
                    <a:pt x="530834" y="137845"/>
                  </a:lnTo>
                  <a:lnTo>
                    <a:pt x="582244" y="160134"/>
                  </a:lnTo>
                  <a:lnTo>
                    <a:pt x="611022" y="168452"/>
                  </a:lnTo>
                  <a:lnTo>
                    <a:pt x="638390" y="177965"/>
                  </a:lnTo>
                  <a:lnTo>
                    <a:pt x="689406" y="193992"/>
                  </a:lnTo>
                  <a:lnTo>
                    <a:pt x="729894" y="204127"/>
                  </a:lnTo>
                  <a:lnTo>
                    <a:pt x="781024" y="215696"/>
                  </a:lnTo>
                </a:path>
              </a:pathLst>
            </a:custGeom>
            <a:noFill/>
            <a:ln w="1228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82" name="object 32">
              <a:extLst>
                <a:ext uri="{FF2B5EF4-FFF2-40B4-BE49-F238E27FC236}">
                  <a16:creationId xmlns:a16="http://schemas.microsoft.com/office/drawing/2014/main" id="{852F1960-F5E3-44BF-8540-1BE5EDB59C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5739" y="6674529"/>
              <a:ext cx="227920" cy="265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3" name="object 33">
              <a:extLst>
                <a:ext uri="{FF2B5EF4-FFF2-40B4-BE49-F238E27FC236}">
                  <a16:creationId xmlns:a16="http://schemas.microsoft.com/office/drawing/2014/main" id="{1C5307BA-9C46-422E-8D5F-7976C57FD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522" y="6921932"/>
              <a:ext cx="993775" cy="187960"/>
            </a:xfrm>
            <a:custGeom>
              <a:avLst/>
              <a:gdLst>
                <a:gd name="T0" fmla="*/ 0 w 993775"/>
                <a:gd name="T1" fmla="*/ 80657 h 187959"/>
                <a:gd name="T2" fmla="*/ 51219 w 993775"/>
                <a:gd name="T3" fmla="*/ 60413 h 187959"/>
                <a:gd name="T4" fmla="*/ 97256 w 993775"/>
                <a:gd name="T5" fmla="*/ 43370 h 187959"/>
                <a:gd name="T6" fmla="*/ 152819 w 993775"/>
                <a:gd name="T7" fmla="*/ 28778 h 187959"/>
                <a:gd name="T8" fmla="*/ 192100 w 993775"/>
                <a:gd name="T9" fmla="*/ 21475 h 187959"/>
                <a:gd name="T10" fmla="*/ 217728 w 993775"/>
                <a:gd name="T11" fmla="*/ 19935 h 187959"/>
                <a:gd name="T12" fmla="*/ 240255 w 993775"/>
                <a:gd name="T13" fmla="*/ 17327 h 187959"/>
                <a:gd name="T14" fmla="*/ 256272 w 993775"/>
                <a:gd name="T15" fmla="*/ 14869 h 187959"/>
                <a:gd name="T16" fmla="*/ 262369 w 993775"/>
                <a:gd name="T17" fmla="*/ 13779 h 187959"/>
                <a:gd name="T18" fmla="*/ 278434 w 993775"/>
                <a:gd name="T19" fmla="*/ 11380 h 187959"/>
                <a:gd name="T20" fmla="*/ 296778 w 993775"/>
                <a:gd name="T21" fmla="*/ 10844 h 187959"/>
                <a:gd name="T22" fmla="*/ 311852 w 993775"/>
                <a:gd name="T23" fmla="*/ 11220 h 187959"/>
                <a:gd name="T24" fmla="*/ 318109 w 993775"/>
                <a:gd name="T25" fmla="*/ 11556 h 187959"/>
                <a:gd name="T26" fmla="*/ 345921 w 993775"/>
                <a:gd name="T27" fmla="*/ 30250 h 187959"/>
                <a:gd name="T28" fmla="*/ 386192 w 993775"/>
                <a:gd name="T29" fmla="*/ 47861 h 187959"/>
                <a:gd name="T30" fmla="*/ 422442 w 993775"/>
                <a:gd name="T31" fmla="*/ 60950 h 187959"/>
                <a:gd name="T32" fmla="*/ 467074 w 993775"/>
                <a:gd name="T33" fmla="*/ 74426 h 187959"/>
                <a:gd name="T34" fmla="*/ 509720 w 993775"/>
                <a:gd name="T35" fmla="*/ 80403 h 187959"/>
                <a:gd name="T36" fmla="*/ 516381 w 993775"/>
                <a:gd name="T37" fmla="*/ 80657 h 187959"/>
                <a:gd name="T38" fmla="*/ 551718 w 993775"/>
                <a:gd name="T39" fmla="*/ 85332 h 187959"/>
                <a:gd name="T40" fmla="*/ 584201 w 993775"/>
                <a:gd name="T41" fmla="*/ 87307 h 187959"/>
                <a:gd name="T42" fmla="*/ 607980 w 993775"/>
                <a:gd name="T43" fmla="*/ 87685 h 187959"/>
                <a:gd name="T44" fmla="*/ 617207 w 993775"/>
                <a:gd name="T45" fmla="*/ 87566 h 187959"/>
                <a:gd name="T46" fmla="*/ 618102 w 993775"/>
                <a:gd name="T47" fmla="*/ 69291 h 187959"/>
                <a:gd name="T48" fmla="*/ 620864 w 993775"/>
                <a:gd name="T49" fmla="*/ 55362 h 187959"/>
                <a:gd name="T50" fmla="*/ 640167 w 993775"/>
                <a:gd name="T51" fmla="*/ 12869 h 187959"/>
                <a:gd name="T52" fmla="*/ 646122 w 993775"/>
                <a:gd name="T53" fmla="*/ 3470 h 187959"/>
                <a:gd name="T54" fmla="*/ 648525 w 993775"/>
                <a:gd name="T55" fmla="*/ 0 h 187959"/>
                <a:gd name="T56" fmla="*/ 703224 w 993775"/>
                <a:gd name="T57" fmla="*/ 156336 h 187959"/>
                <a:gd name="T58" fmla="*/ 735063 w 993775"/>
                <a:gd name="T59" fmla="*/ 158521 h 187959"/>
                <a:gd name="T60" fmla="*/ 754900 w 993775"/>
                <a:gd name="T61" fmla="*/ 160337 h 187959"/>
                <a:gd name="T62" fmla="*/ 770788 w 993775"/>
                <a:gd name="T63" fmla="*/ 160743 h 187959"/>
                <a:gd name="T64" fmla="*/ 795997 w 993775"/>
                <a:gd name="T65" fmla="*/ 160959 h 187959"/>
                <a:gd name="T66" fmla="*/ 819213 w 993775"/>
                <a:gd name="T67" fmla="*/ 160147 h 187959"/>
                <a:gd name="T68" fmla="*/ 861640 w 993775"/>
                <a:gd name="T69" fmla="*/ 160318 h 187959"/>
                <a:gd name="T70" fmla="*/ 920243 w 993775"/>
                <a:gd name="T71" fmla="*/ 160204 h 187959"/>
                <a:gd name="T72" fmla="*/ 960107 w 993775"/>
                <a:gd name="T73" fmla="*/ 153847 h 187959"/>
                <a:gd name="T74" fmla="*/ 972649 w 993775"/>
                <a:gd name="T75" fmla="*/ 151649 h 187959"/>
                <a:gd name="T76" fmla="*/ 980295 w 993775"/>
                <a:gd name="T77" fmla="*/ 150307 h 187959"/>
                <a:gd name="T78" fmla="*/ 986162 w 993775"/>
                <a:gd name="T79" fmla="*/ 149275 h 187959"/>
                <a:gd name="T80" fmla="*/ 993368 w 993775"/>
                <a:gd name="T81" fmla="*/ 148005 h 187959"/>
                <a:gd name="T82" fmla="*/ 762520 w 993775"/>
                <a:gd name="T83" fmla="*/ 187490 h 187959"/>
                <a:gd name="T84" fmla="*/ 760869 w 993775"/>
                <a:gd name="T85" fmla="*/ 179197 h 187959"/>
                <a:gd name="T86" fmla="*/ 752906 w 993775"/>
                <a:gd name="T87" fmla="*/ 170687 h 187959"/>
                <a:gd name="T88" fmla="*/ 747572 w 993775"/>
                <a:gd name="T89" fmla="*/ 167665 h 187959"/>
                <a:gd name="T90" fmla="*/ 739444 w 993775"/>
                <a:gd name="T91" fmla="*/ 162178 h 187959"/>
                <a:gd name="T92" fmla="*/ 731316 w 993775"/>
                <a:gd name="T93" fmla="*/ 158521 h 187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3775" h="187959">
                  <a:moveTo>
                    <a:pt x="0" y="80657"/>
                  </a:moveTo>
                  <a:lnTo>
                    <a:pt x="51219" y="60413"/>
                  </a:lnTo>
                  <a:lnTo>
                    <a:pt x="97256" y="43370"/>
                  </a:lnTo>
                  <a:lnTo>
                    <a:pt x="152819" y="28778"/>
                  </a:lnTo>
                  <a:lnTo>
                    <a:pt x="192100" y="21475"/>
                  </a:lnTo>
                  <a:lnTo>
                    <a:pt x="217728" y="19935"/>
                  </a:lnTo>
                  <a:lnTo>
                    <a:pt x="240255" y="17327"/>
                  </a:lnTo>
                  <a:lnTo>
                    <a:pt x="256272" y="14869"/>
                  </a:lnTo>
                  <a:lnTo>
                    <a:pt x="262369" y="13779"/>
                  </a:lnTo>
                  <a:lnTo>
                    <a:pt x="278434" y="11380"/>
                  </a:lnTo>
                  <a:lnTo>
                    <a:pt x="296778" y="10844"/>
                  </a:lnTo>
                  <a:lnTo>
                    <a:pt x="311852" y="11220"/>
                  </a:lnTo>
                  <a:lnTo>
                    <a:pt x="318109" y="11556"/>
                  </a:lnTo>
                  <a:lnTo>
                    <a:pt x="345921" y="30250"/>
                  </a:lnTo>
                  <a:lnTo>
                    <a:pt x="386192" y="47861"/>
                  </a:lnTo>
                  <a:lnTo>
                    <a:pt x="422442" y="60950"/>
                  </a:lnTo>
                  <a:lnTo>
                    <a:pt x="467074" y="74426"/>
                  </a:lnTo>
                  <a:lnTo>
                    <a:pt x="509720" y="80403"/>
                  </a:lnTo>
                  <a:lnTo>
                    <a:pt x="516381" y="80657"/>
                  </a:lnTo>
                  <a:lnTo>
                    <a:pt x="551718" y="85332"/>
                  </a:lnTo>
                  <a:lnTo>
                    <a:pt x="584201" y="87307"/>
                  </a:lnTo>
                  <a:lnTo>
                    <a:pt x="607980" y="87685"/>
                  </a:lnTo>
                  <a:lnTo>
                    <a:pt x="617207" y="87566"/>
                  </a:lnTo>
                  <a:lnTo>
                    <a:pt x="618102" y="69291"/>
                  </a:lnTo>
                  <a:lnTo>
                    <a:pt x="620864" y="55362"/>
                  </a:lnTo>
                  <a:lnTo>
                    <a:pt x="640167" y="12869"/>
                  </a:lnTo>
                  <a:lnTo>
                    <a:pt x="646122" y="3470"/>
                  </a:lnTo>
                  <a:lnTo>
                    <a:pt x="648525" y="0"/>
                  </a:lnTo>
                </a:path>
                <a:path w="993775" h="187959">
                  <a:moveTo>
                    <a:pt x="703224" y="156336"/>
                  </a:moveTo>
                  <a:lnTo>
                    <a:pt x="735063" y="158521"/>
                  </a:lnTo>
                  <a:lnTo>
                    <a:pt x="754900" y="160337"/>
                  </a:lnTo>
                  <a:lnTo>
                    <a:pt x="770788" y="160743"/>
                  </a:lnTo>
                  <a:lnTo>
                    <a:pt x="795997" y="160959"/>
                  </a:lnTo>
                  <a:lnTo>
                    <a:pt x="819213" y="160147"/>
                  </a:lnTo>
                  <a:lnTo>
                    <a:pt x="861640" y="160318"/>
                  </a:lnTo>
                  <a:lnTo>
                    <a:pt x="920243" y="160204"/>
                  </a:lnTo>
                  <a:lnTo>
                    <a:pt x="960107" y="153847"/>
                  </a:lnTo>
                  <a:lnTo>
                    <a:pt x="972649" y="151649"/>
                  </a:lnTo>
                  <a:lnTo>
                    <a:pt x="980295" y="150307"/>
                  </a:lnTo>
                  <a:lnTo>
                    <a:pt x="986162" y="149275"/>
                  </a:lnTo>
                  <a:lnTo>
                    <a:pt x="993368" y="148005"/>
                  </a:lnTo>
                </a:path>
                <a:path w="993775" h="187959">
                  <a:moveTo>
                    <a:pt x="762520" y="187490"/>
                  </a:moveTo>
                  <a:lnTo>
                    <a:pt x="760869" y="179197"/>
                  </a:lnTo>
                  <a:lnTo>
                    <a:pt x="752906" y="170687"/>
                  </a:lnTo>
                  <a:lnTo>
                    <a:pt x="747572" y="167665"/>
                  </a:lnTo>
                  <a:lnTo>
                    <a:pt x="739444" y="162178"/>
                  </a:lnTo>
                  <a:lnTo>
                    <a:pt x="731316" y="158521"/>
                  </a:lnTo>
                </a:path>
              </a:pathLst>
            </a:custGeom>
            <a:noFill/>
            <a:ln w="1228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84" name="object 34">
              <a:extLst>
                <a:ext uri="{FF2B5EF4-FFF2-40B4-BE49-F238E27FC236}">
                  <a16:creationId xmlns:a16="http://schemas.microsoft.com/office/drawing/2014/main" id="{9B4034D1-B889-491C-A0A5-408BED3E44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3251" y="6775114"/>
              <a:ext cx="136118" cy="90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5" name="object 35">
              <a:extLst>
                <a:ext uri="{FF2B5EF4-FFF2-40B4-BE49-F238E27FC236}">
                  <a16:creationId xmlns:a16="http://schemas.microsoft.com/office/drawing/2014/main" id="{206B90B1-2122-4052-826A-2C25EE39C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966" y="6592888"/>
              <a:ext cx="40005" cy="37465"/>
            </a:xfrm>
            <a:custGeom>
              <a:avLst/>
              <a:gdLst>
                <a:gd name="T0" fmla="*/ 21767 w 40005"/>
                <a:gd name="T1" fmla="*/ 33908 h 37465"/>
                <a:gd name="T2" fmla="*/ 11379 w 40005"/>
                <a:gd name="T3" fmla="*/ 37109 h 37465"/>
                <a:gd name="T4" fmla="*/ 0 w 40005"/>
                <a:gd name="T5" fmla="*/ 32867 h 37465"/>
                <a:gd name="T6" fmla="*/ 39738 w 40005"/>
                <a:gd name="T7" fmla="*/ 13728 h 37465"/>
                <a:gd name="T8" fmla="*/ 35255 w 40005"/>
                <a:gd name="T9" fmla="*/ 9143 h 37465"/>
                <a:gd name="T10" fmla="*/ 33210 w 40005"/>
                <a:gd name="T11" fmla="*/ 0 h 37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05" h="37465">
                  <a:moveTo>
                    <a:pt x="21767" y="33908"/>
                  </a:moveTo>
                  <a:lnTo>
                    <a:pt x="11379" y="37109"/>
                  </a:lnTo>
                  <a:lnTo>
                    <a:pt x="0" y="32867"/>
                  </a:lnTo>
                </a:path>
                <a:path w="40005" h="37465">
                  <a:moveTo>
                    <a:pt x="39738" y="13728"/>
                  </a:moveTo>
                  <a:lnTo>
                    <a:pt x="35255" y="9143"/>
                  </a:lnTo>
                  <a:lnTo>
                    <a:pt x="33210" y="0"/>
                  </a:lnTo>
                </a:path>
              </a:pathLst>
            </a:custGeom>
            <a:noFill/>
            <a:ln w="1228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86" name="object 36">
              <a:extLst>
                <a:ext uri="{FF2B5EF4-FFF2-40B4-BE49-F238E27FC236}">
                  <a16:creationId xmlns:a16="http://schemas.microsoft.com/office/drawing/2014/main" id="{81E8F17C-4784-4078-AD61-99BE49D34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4908" y="6502857"/>
              <a:ext cx="27940" cy="15240"/>
            </a:xfrm>
            <a:custGeom>
              <a:avLst/>
              <a:gdLst>
                <a:gd name="T0" fmla="*/ 25514 w 27939"/>
                <a:gd name="T1" fmla="*/ 0 h 15240"/>
                <a:gd name="T2" fmla="*/ 27800 w 27939"/>
                <a:gd name="T3" fmla="*/ 2336 h 15240"/>
                <a:gd name="T4" fmla="*/ 27800 w 27939"/>
                <a:gd name="T5" fmla="*/ 14706 h 15240"/>
                <a:gd name="T6" fmla="*/ 0 w 27939"/>
                <a:gd name="T7" fmla="*/ 0 h 15240"/>
                <a:gd name="T8" fmla="*/ 342 w 27939"/>
                <a:gd name="T9" fmla="*/ 3009 h 15240"/>
                <a:gd name="T10" fmla="*/ 9486 w 27939"/>
                <a:gd name="T11" fmla="*/ 11036 h 15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939" h="15240">
                  <a:moveTo>
                    <a:pt x="25514" y="0"/>
                  </a:moveTo>
                  <a:lnTo>
                    <a:pt x="27800" y="2336"/>
                  </a:lnTo>
                  <a:lnTo>
                    <a:pt x="27800" y="14706"/>
                  </a:lnTo>
                </a:path>
                <a:path w="27939" h="15240">
                  <a:moveTo>
                    <a:pt x="0" y="0"/>
                  </a:moveTo>
                  <a:lnTo>
                    <a:pt x="342" y="3009"/>
                  </a:lnTo>
                  <a:lnTo>
                    <a:pt x="9486" y="11036"/>
                  </a:lnTo>
                </a:path>
              </a:pathLst>
            </a:custGeom>
            <a:noFill/>
            <a:ln w="6146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87" name="object 37">
              <a:extLst>
                <a:ext uri="{FF2B5EF4-FFF2-40B4-BE49-F238E27FC236}">
                  <a16:creationId xmlns:a16="http://schemas.microsoft.com/office/drawing/2014/main" id="{3DC7EFC6-DD85-4B01-A20A-C3E6F8A918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7914" y="6173292"/>
              <a:ext cx="144983" cy="170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8" name="object 38">
              <a:extLst>
                <a:ext uri="{FF2B5EF4-FFF2-40B4-BE49-F238E27FC236}">
                  <a16:creationId xmlns:a16="http://schemas.microsoft.com/office/drawing/2014/main" id="{6B3A81B0-BA8E-46E5-8250-DC9ACD7D7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951" y="6479651"/>
              <a:ext cx="1680845" cy="687705"/>
            </a:xfrm>
            <a:custGeom>
              <a:avLst/>
              <a:gdLst>
                <a:gd name="T0" fmla="*/ 262077 w 1680845"/>
                <a:gd name="T1" fmla="*/ 154346 h 687704"/>
                <a:gd name="T2" fmla="*/ 429948 w 1680845"/>
                <a:gd name="T3" fmla="*/ 117110 h 687704"/>
                <a:gd name="T4" fmla="*/ 517842 w 1680845"/>
                <a:gd name="T5" fmla="*/ 63630 h 687704"/>
                <a:gd name="T6" fmla="*/ 542320 w 1680845"/>
                <a:gd name="T7" fmla="*/ 46154 h 687704"/>
                <a:gd name="T8" fmla="*/ 599109 w 1680845"/>
                <a:gd name="T9" fmla="*/ 7585 h 687704"/>
                <a:gd name="T10" fmla="*/ 646861 w 1680845"/>
                <a:gd name="T11" fmla="*/ 1958 h 687704"/>
                <a:gd name="T12" fmla="*/ 736476 w 1680845"/>
                <a:gd name="T13" fmla="*/ 13962 h 687704"/>
                <a:gd name="T14" fmla="*/ 775287 w 1680845"/>
                <a:gd name="T15" fmla="*/ 16960 h 687704"/>
                <a:gd name="T16" fmla="*/ 817502 w 1680845"/>
                <a:gd name="T17" fmla="*/ 18586 h 687704"/>
                <a:gd name="T18" fmla="*/ 860044 w 1680845"/>
                <a:gd name="T19" fmla="*/ 24056 h 687704"/>
                <a:gd name="T20" fmla="*/ 896178 w 1680845"/>
                <a:gd name="T21" fmla="*/ 20111 h 687704"/>
                <a:gd name="T22" fmla="*/ 952388 w 1680845"/>
                <a:gd name="T23" fmla="*/ 4652 h 687704"/>
                <a:gd name="T24" fmla="*/ 969365 w 1680845"/>
                <a:gd name="T25" fmla="*/ 7038 h 687704"/>
                <a:gd name="T26" fmla="*/ 985967 w 1680845"/>
                <a:gd name="T27" fmla="*/ 24766 h 687704"/>
                <a:gd name="T28" fmla="*/ 984440 w 1680845"/>
                <a:gd name="T29" fmla="*/ 47374 h 687704"/>
                <a:gd name="T30" fmla="*/ 972080 w 1680845"/>
                <a:gd name="T31" fmla="*/ 69460 h 687704"/>
                <a:gd name="T32" fmla="*/ 958659 w 1680845"/>
                <a:gd name="T33" fmla="*/ 81422 h 687704"/>
                <a:gd name="T34" fmla="*/ 893497 w 1680845"/>
                <a:gd name="T35" fmla="*/ 94620 h 687704"/>
                <a:gd name="T36" fmla="*/ 854948 w 1680845"/>
                <a:gd name="T37" fmla="*/ 105349 h 687704"/>
                <a:gd name="T38" fmla="*/ 828321 w 1680845"/>
                <a:gd name="T39" fmla="*/ 109506 h 687704"/>
                <a:gd name="T40" fmla="*/ 806627 w 1680845"/>
                <a:gd name="T41" fmla="*/ 112855 h 687704"/>
                <a:gd name="T42" fmla="*/ 724244 w 1680845"/>
                <a:gd name="T43" fmla="*/ 123997 h 687704"/>
                <a:gd name="T44" fmla="*/ 627057 w 1680845"/>
                <a:gd name="T45" fmla="*/ 566708 h 687704"/>
                <a:gd name="T46" fmla="*/ 721828 w 1680845"/>
                <a:gd name="T47" fmla="*/ 614479 h 687704"/>
                <a:gd name="T48" fmla="*/ 759091 w 1680845"/>
                <a:gd name="T49" fmla="*/ 629770 h 687704"/>
                <a:gd name="T50" fmla="*/ 780058 w 1680845"/>
                <a:gd name="T51" fmla="*/ 649854 h 687704"/>
                <a:gd name="T52" fmla="*/ 791883 w 1680845"/>
                <a:gd name="T53" fmla="*/ 662193 h 687704"/>
                <a:gd name="T54" fmla="*/ 851215 w 1680845"/>
                <a:gd name="T55" fmla="*/ 682001 h 687704"/>
                <a:gd name="T56" fmla="*/ 875018 w 1680845"/>
                <a:gd name="T57" fmla="*/ 671464 h 687704"/>
                <a:gd name="T58" fmla="*/ 896275 w 1680845"/>
                <a:gd name="T59" fmla="*/ 666026 h 687704"/>
                <a:gd name="T60" fmla="*/ 912380 w 1680845"/>
                <a:gd name="T61" fmla="*/ 659222 h 687704"/>
                <a:gd name="T62" fmla="*/ 971772 w 1680845"/>
                <a:gd name="T63" fmla="*/ 635181 h 687704"/>
                <a:gd name="T64" fmla="*/ 1018373 w 1680845"/>
                <a:gd name="T65" fmla="*/ 618120 h 687704"/>
                <a:gd name="T66" fmla="*/ 1053871 w 1680845"/>
                <a:gd name="T67" fmla="*/ 598617 h 687704"/>
                <a:gd name="T68" fmla="*/ 1126223 w 1680845"/>
                <a:gd name="T69" fmla="*/ 549252 h 687704"/>
                <a:gd name="T70" fmla="*/ 1177545 w 1680845"/>
                <a:gd name="T71" fmla="*/ 513286 h 687704"/>
                <a:gd name="T72" fmla="*/ 1199981 w 1680845"/>
                <a:gd name="T73" fmla="*/ 491560 h 687704"/>
                <a:gd name="T74" fmla="*/ 1270066 w 1680845"/>
                <a:gd name="T75" fmla="*/ 452677 h 687704"/>
                <a:gd name="T76" fmla="*/ 1292352 w 1680845"/>
                <a:gd name="T77" fmla="*/ 446065 h 687704"/>
                <a:gd name="T78" fmla="*/ 1332639 w 1680845"/>
                <a:gd name="T79" fmla="*/ 456657 h 687704"/>
                <a:gd name="T80" fmla="*/ 1416608 w 1680845"/>
                <a:gd name="T81" fmla="*/ 476570 h 687704"/>
                <a:gd name="T82" fmla="*/ 1506016 w 1680845"/>
                <a:gd name="T83" fmla="*/ 503685 h 687704"/>
                <a:gd name="T84" fmla="*/ 1583601 w 1680845"/>
                <a:gd name="T85" fmla="*/ 531028 h 687704"/>
                <a:gd name="T86" fmla="*/ 1656359 w 1680845"/>
                <a:gd name="T87" fmla="*/ 558142 h 687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0845" h="687704">
                  <a:moveTo>
                    <a:pt x="0" y="212321"/>
                  </a:moveTo>
                  <a:lnTo>
                    <a:pt x="186690" y="168036"/>
                  </a:lnTo>
                  <a:lnTo>
                    <a:pt x="262077" y="154346"/>
                  </a:lnTo>
                  <a:lnTo>
                    <a:pt x="318399" y="147736"/>
                  </a:lnTo>
                  <a:lnTo>
                    <a:pt x="358887" y="140463"/>
                  </a:lnTo>
                  <a:lnTo>
                    <a:pt x="429948" y="117110"/>
                  </a:lnTo>
                  <a:lnTo>
                    <a:pt x="469646" y="94274"/>
                  </a:lnTo>
                  <a:lnTo>
                    <a:pt x="474027" y="90643"/>
                  </a:lnTo>
                  <a:lnTo>
                    <a:pt x="517842" y="63630"/>
                  </a:lnTo>
                  <a:lnTo>
                    <a:pt x="526638" y="56206"/>
                  </a:lnTo>
                  <a:lnTo>
                    <a:pt x="535489" y="50188"/>
                  </a:lnTo>
                  <a:lnTo>
                    <a:pt x="542320" y="46154"/>
                  </a:lnTo>
                  <a:lnTo>
                    <a:pt x="545058" y="44681"/>
                  </a:lnTo>
                  <a:lnTo>
                    <a:pt x="566330" y="29166"/>
                  </a:lnTo>
                  <a:lnTo>
                    <a:pt x="599109" y="7585"/>
                  </a:lnTo>
                  <a:lnTo>
                    <a:pt x="632720" y="0"/>
                  </a:lnTo>
                  <a:lnTo>
                    <a:pt x="643051" y="1048"/>
                  </a:lnTo>
                  <a:lnTo>
                    <a:pt x="646861" y="1958"/>
                  </a:lnTo>
                  <a:lnTo>
                    <a:pt x="682791" y="9073"/>
                  </a:lnTo>
                  <a:lnTo>
                    <a:pt x="714213" y="12676"/>
                  </a:lnTo>
                  <a:lnTo>
                    <a:pt x="736476" y="13962"/>
                  </a:lnTo>
                  <a:lnTo>
                    <a:pt x="744931" y="14125"/>
                  </a:lnTo>
                  <a:lnTo>
                    <a:pt x="761916" y="15251"/>
                  </a:lnTo>
                  <a:lnTo>
                    <a:pt x="775287" y="16960"/>
                  </a:lnTo>
                  <a:lnTo>
                    <a:pt x="784043" y="18522"/>
                  </a:lnTo>
                  <a:lnTo>
                    <a:pt x="787184" y="19205"/>
                  </a:lnTo>
                  <a:lnTo>
                    <a:pt x="817502" y="18586"/>
                  </a:lnTo>
                  <a:lnTo>
                    <a:pt x="840444" y="20407"/>
                  </a:lnTo>
                  <a:lnTo>
                    <a:pt x="854971" y="22839"/>
                  </a:lnTo>
                  <a:lnTo>
                    <a:pt x="860044" y="24056"/>
                  </a:lnTo>
                  <a:lnTo>
                    <a:pt x="879378" y="20365"/>
                  </a:lnTo>
                  <a:lnTo>
                    <a:pt x="890773" y="19537"/>
                  </a:lnTo>
                  <a:lnTo>
                    <a:pt x="896178" y="20111"/>
                  </a:lnTo>
                  <a:lnTo>
                    <a:pt x="897547" y="20627"/>
                  </a:lnTo>
                  <a:lnTo>
                    <a:pt x="930527" y="9270"/>
                  </a:lnTo>
                  <a:lnTo>
                    <a:pt x="952388" y="4652"/>
                  </a:lnTo>
                  <a:lnTo>
                    <a:pt x="964501" y="3952"/>
                  </a:lnTo>
                  <a:lnTo>
                    <a:pt x="968235" y="4346"/>
                  </a:lnTo>
                  <a:lnTo>
                    <a:pt x="969365" y="7038"/>
                  </a:lnTo>
                  <a:lnTo>
                    <a:pt x="979116" y="12081"/>
                  </a:lnTo>
                  <a:lnTo>
                    <a:pt x="984122" y="18840"/>
                  </a:lnTo>
                  <a:lnTo>
                    <a:pt x="985967" y="24766"/>
                  </a:lnTo>
                  <a:lnTo>
                    <a:pt x="986231" y="27308"/>
                  </a:lnTo>
                  <a:lnTo>
                    <a:pt x="987628" y="39258"/>
                  </a:lnTo>
                  <a:lnTo>
                    <a:pt x="984440" y="47374"/>
                  </a:lnTo>
                  <a:lnTo>
                    <a:pt x="979874" y="58286"/>
                  </a:lnTo>
                  <a:lnTo>
                    <a:pt x="975437" y="65489"/>
                  </a:lnTo>
                  <a:lnTo>
                    <a:pt x="972080" y="69460"/>
                  </a:lnTo>
                  <a:lnTo>
                    <a:pt x="970749" y="70678"/>
                  </a:lnTo>
                  <a:lnTo>
                    <a:pt x="963637" y="78984"/>
                  </a:lnTo>
                  <a:lnTo>
                    <a:pt x="958659" y="81422"/>
                  </a:lnTo>
                  <a:lnTo>
                    <a:pt x="931903" y="86360"/>
                  </a:lnTo>
                  <a:lnTo>
                    <a:pt x="909221" y="91081"/>
                  </a:lnTo>
                  <a:lnTo>
                    <a:pt x="893497" y="94620"/>
                  </a:lnTo>
                  <a:lnTo>
                    <a:pt x="887615" y="96015"/>
                  </a:lnTo>
                  <a:lnTo>
                    <a:pt x="868762" y="101904"/>
                  </a:lnTo>
                  <a:lnTo>
                    <a:pt x="854948" y="105349"/>
                  </a:lnTo>
                  <a:lnTo>
                    <a:pt x="846453" y="106966"/>
                  </a:lnTo>
                  <a:lnTo>
                    <a:pt x="843559" y="107368"/>
                  </a:lnTo>
                  <a:lnTo>
                    <a:pt x="828321" y="109506"/>
                  </a:lnTo>
                  <a:lnTo>
                    <a:pt x="816678" y="111250"/>
                  </a:lnTo>
                  <a:lnTo>
                    <a:pt x="809242" y="112424"/>
                  </a:lnTo>
                  <a:lnTo>
                    <a:pt x="806627" y="112855"/>
                  </a:lnTo>
                  <a:lnTo>
                    <a:pt x="768684" y="114521"/>
                  </a:lnTo>
                  <a:lnTo>
                    <a:pt x="741091" y="119165"/>
                  </a:lnTo>
                  <a:lnTo>
                    <a:pt x="724244" y="123997"/>
                  </a:lnTo>
                  <a:lnTo>
                    <a:pt x="718540" y="126228"/>
                  </a:lnTo>
                </a:path>
                <a:path w="1680845" h="687704">
                  <a:moveTo>
                    <a:pt x="613778" y="529847"/>
                  </a:moveTo>
                  <a:lnTo>
                    <a:pt x="627057" y="566708"/>
                  </a:lnTo>
                  <a:lnTo>
                    <a:pt x="675997" y="595626"/>
                  </a:lnTo>
                  <a:lnTo>
                    <a:pt x="699795" y="598617"/>
                  </a:lnTo>
                  <a:lnTo>
                    <a:pt x="721828" y="614479"/>
                  </a:lnTo>
                  <a:lnTo>
                    <a:pt x="740792" y="623966"/>
                  </a:lnTo>
                  <a:lnTo>
                    <a:pt x="754082" y="628567"/>
                  </a:lnTo>
                  <a:lnTo>
                    <a:pt x="759091" y="629770"/>
                  </a:lnTo>
                  <a:lnTo>
                    <a:pt x="762025" y="642051"/>
                  </a:lnTo>
                  <a:lnTo>
                    <a:pt x="772591" y="642280"/>
                  </a:lnTo>
                  <a:lnTo>
                    <a:pt x="780058" y="649854"/>
                  </a:lnTo>
                  <a:lnTo>
                    <a:pt x="786195" y="656204"/>
                  </a:lnTo>
                  <a:lnTo>
                    <a:pt x="790352" y="660570"/>
                  </a:lnTo>
                  <a:lnTo>
                    <a:pt x="791883" y="662193"/>
                  </a:lnTo>
                  <a:lnTo>
                    <a:pt x="814272" y="683884"/>
                  </a:lnTo>
                  <a:lnTo>
                    <a:pt x="835444" y="687211"/>
                  </a:lnTo>
                  <a:lnTo>
                    <a:pt x="851215" y="682001"/>
                  </a:lnTo>
                  <a:lnTo>
                    <a:pt x="857402" y="678081"/>
                  </a:lnTo>
                  <a:lnTo>
                    <a:pt x="866773" y="674079"/>
                  </a:lnTo>
                  <a:lnTo>
                    <a:pt x="875018" y="671464"/>
                  </a:lnTo>
                  <a:lnTo>
                    <a:pt x="880885" y="670041"/>
                  </a:lnTo>
                  <a:lnTo>
                    <a:pt x="883119" y="669610"/>
                  </a:lnTo>
                  <a:lnTo>
                    <a:pt x="896275" y="666026"/>
                  </a:lnTo>
                  <a:lnTo>
                    <a:pt x="905379" y="662673"/>
                  </a:lnTo>
                  <a:lnTo>
                    <a:pt x="910669" y="660191"/>
                  </a:lnTo>
                  <a:lnTo>
                    <a:pt x="912380" y="659222"/>
                  </a:lnTo>
                  <a:lnTo>
                    <a:pt x="935278" y="648481"/>
                  </a:lnTo>
                  <a:lnTo>
                    <a:pt x="956343" y="640341"/>
                  </a:lnTo>
                  <a:lnTo>
                    <a:pt x="971772" y="635181"/>
                  </a:lnTo>
                  <a:lnTo>
                    <a:pt x="977760" y="633377"/>
                  </a:lnTo>
                  <a:lnTo>
                    <a:pt x="1001305" y="625510"/>
                  </a:lnTo>
                  <a:lnTo>
                    <a:pt x="1018373" y="618120"/>
                  </a:lnTo>
                  <a:lnTo>
                    <a:pt x="1028761" y="612637"/>
                  </a:lnTo>
                  <a:lnTo>
                    <a:pt x="1032268" y="610492"/>
                  </a:lnTo>
                  <a:lnTo>
                    <a:pt x="1053871" y="598617"/>
                  </a:lnTo>
                  <a:lnTo>
                    <a:pt x="1073759" y="585485"/>
                  </a:lnTo>
                  <a:lnTo>
                    <a:pt x="1108595" y="562803"/>
                  </a:lnTo>
                  <a:lnTo>
                    <a:pt x="1126223" y="549252"/>
                  </a:lnTo>
                  <a:lnTo>
                    <a:pt x="1159163" y="524101"/>
                  </a:lnTo>
                  <a:lnTo>
                    <a:pt x="1170909" y="518087"/>
                  </a:lnTo>
                  <a:lnTo>
                    <a:pt x="1177545" y="513286"/>
                  </a:lnTo>
                  <a:lnTo>
                    <a:pt x="1181650" y="509361"/>
                  </a:lnTo>
                  <a:lnTo>
                    <a:pt x="1183055" y="507736"/>
                  </a:lnTo>
                  <a:lnTo>
                    <a:pt x="1199981" y="491560"/>
                  </a:lnTo>
                  <a:lnTo>
                    <a:pt x="1238199" y="465762"/>
                  </a:lnTo>
                  <a:lnTo>
                    <a:pt x="1256012" y="458961"/>
                  </a:lnTo>
                  <a:lnTo>
                    <a:pt x="1270066" y="452677"/>
                  </a:lnTo>
                  <a:lnTo>
                    <a:pt x="1279286" y="448062"/>
                  </a:lnTo>
                  <a:lnTo>
                    <a:pt x="1282598" y="446268"/>
                  </a:lnTo>
                  <a:lnTo>
                    <a:pt x="1292352" y="446065"/>
                  </a:lnTo>
                  <a:lnTo>
                    <a:pt x="1308278" y="449700"/>
                  </a:lnTo>
                  <a:lnTo>
                    <a:pt x="1322463" y="453575"/>
                  </a:lnTo>
                  <a:lnTo>
                    <a:pt x="1332639" y="456657"/>
                  </a:lnTo>
                  <a:lnTo>
                    <a:pt x="1336535" y="457914"/>
                  </a:lnTo>
                  <a:lnTo>
                    <a:pt x="1359954" y="464073"/>
                  </a:lnTo>
                  <a:lnTo>
                    <a:pt x="1416608" y="476570"/>
                  </a:lnTo>
                  <a:lnTo>
                    <a:pt x="1468882" y="492039"/>
                  </a:lnTo>
                  <a:lnTo>
                    <a:pt x="1487779" y="498186"/>
                  </a:lnTo>
                  <a:lnTo>
                    <a:pt x="1506016" y="503685"/>
                  </a:lnTo>
                  <a:lnTo>
                    <a:pt x="1539405" y="515369"/>
                  </a:lnTo>
                  <a:lnTo>
                    <a:pt x="1565757" y="525503"/>
                  </a:lnTo>
                  <a:lnTo>
                    <a:pt x="1583601" y="531028"/>
                  </a:lnTo>
                  <a:lnTo>
                    <a:pt x="1612201" y="542674"/>
                  </a:lnTo>
                  <a:lnTo>
                    <a:pt x="1633969" y="550306"/>
                  </a:lnTo>
                  <a:lnTo>
                    <a:pt x="1656359" y="558142"/>
                  </a:lnTo>
                  <a:lnTo>
                    <a:pt x="1668805" y="562803"/>
                  </a:lnTo>
                  <a:lnTo>
                    <a:pt x="1680451" y="567477"/>
                  </a:lnTo>
                </a:path>
              </a:pathLst>
            </a:custGeom>
            <a:noFill/>
            <a:ln w="1228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89" name="object 39">
              <a:extLst>
                <a:ext uri="{FF2B5EF4-FFF2-40B4-BE49-F238E27FC236}">
                  <a16:creationId xmlns:a16="http://schemas.microsoft.com/office/drawing/2014/main" id="{A8772540-82E3-4F35-B263-06A5655FB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817" y="6598501"/>
              <a:ext cx="692150" cy="367030"/>
            </a:xfrm>
            <a:custGeom>
              <a:avLst/>
              <a:gdLst>
                <a:gd name="T0" fmla="*/ 66103 w 692150"/>
                <a:gd name="T1" fmla="*/ 0 h 367029"/>
                <a:gd name="T2" fmla="*/ 44101 w 692150"/>
                <a:gd name="T3" fmla="*/ 45976 h 367029"/>
                <a:gd name="T4" fmla="*/ 28636 w 692150"/>
                <a:gd name="T5" fmla="*/ 94944 h 367029"/>
                <a:gd name="T6" fmla="*/ 20154 w 692150"/>
                <a:gd name="T7" fmla="*/ 146211 h 367029"/>
                <a:gd name="T8" fmla="*/ 19101 w 692150"/>
                <a:gd name="T9" fmla="*/ 199084 h 367029"/>
                <a:gd name="T10" fmla="*/ 25920 w 692150"/>
                <a:gd name="T11" fmla="*/ 252869 h 367029"/>
                <a:gd name="T12" fmla="*/ 33434 w 692150"/>
                <a:gd name="T13" fmla="*/ 283397 h 367029"/>
                <a:gd name="T14" fmla="*/ 43318 w 692150"/>
                <a:gd name="T15" fmla="*/ 312651 h 367029"/>
                <a:gd name="T16" fmla="*/ 55447 w 692150"/>
                <a:gd name="T17" fmla="*/ 340548 h 367029"/>
                <a:gd name="T18" fmla="*/ 69697 w 692150"/>
                <a:gd name="T19" fmla="*/ 367004 h 367029"/>
                <a:gd name="T20" fmla="*/ 65036 w 692150"/>
                <a:gd name="T21" fmla="*/ 284035 h 367029"/>
                <a:gd name="T22" fmla="*/ 69697 w 692150"/>
                <a:gd name="T23" fmla="*/ 367004 h 367029"/>
                <a:gd name="T24" fmla="*/ 0 w 692150"/>
                <a:gd name="T25" fmla="*/ 315607 h 367029"/>
                <a:gd name="T26" fmla="*/ 2273 w 692150"/>
                <a:gd name="T27" fmla="*/ 51561 h 367029"/>
                <a:gd name="T28" fmla="*/ 66103 w 692150"/>
                <a:gd name="T29" fmla="*/ 0 h 367029"/>
                <a:gd name="T30" fmla="*/ 64960 w 692150"/>
                <a:gd name="T31" fmla="*/ 87820 h 367029"/>
                <a:gd name="T32" fmla="*/ 625589 w 692150"/>
                <a:gd name="T33" fmla="*/ 367004 h 367029"/>
                <a:gd name="T34" fmla="*/ 647578 w 692150"/>
                <a:gd name="T35" fmla="*/ 321041 h 367029"/>
                <a:gd name="T36" fmla="*/ 663043 w 692150"/>
                <a:gd name="T37" fmla="*/ 272081 h 367029"/>
                <a:gd name="T38" fmla="*/ 671532 w 692150"/>
                <a:gd name="T39" fmla="*/ 220816 h 367029"/>
                <a:gd name="T40" fmla="*/ 672592 w 692150"/>
                <a:gd name="T41" fmla="*/ 167937 h 367029"/>
                <a:gd name="T42" fmla="*/ 665772 w 692150"/>
                <a:gd name="T43" fmla="*/ 114134 h 367029"/>
                <a:gd name="T44" fmla="*/ 658256 w 692150"/>
                <a:gd name="T45" fmla="*/ 83612 h 367029"/>
                <a:gd name="T46" fmla="*/ 648355 w 692150"/>
                <a:gd name="T47" fmla="*/ 54360 h 367029"/>
                <a:gd name="T48" fmla="*/ 636209 w 692150"/>
                <a:gd name="T49" fmla="*/ 26468 h 367029"/>
                <a:gd name="T50" fmla="*/ 621957 w 692150"/>
                <a:gd name="T51" fmla="*/ 25 h 367029"/>
                <a:gd name="T52" fmla="*/ 618794 w 692150"/>
                <a:gd name="T53" fmla="*/ 81965 h 367029"/>
                <a:gd name="T54" fmla="*/ 621957 w 692150"/>
                <a:gd name="T55" fmla="*/ 25 h 367029"/>
                <a:gd name="T56" fmla="*/ 691667 w 692150"/>
                <a:gd name="T57" fmla="*/ 51384 h 367029"/>
                <a:gd name="T58" fmla="*/ 689381 w 692150"/>
                <a:gd name="T59" fmla="*/ 315480 h 367029"/>
                <a:gd name="T60" fmla="*/ 625589 w 692150"/>
                <a:gd name="T61" fmla="*/ 367004 h 367029"/>
                <a:gd name="T62" fmla="*/ 626706 w 692150"/>
                <a:gd name="T63" fmla="*/ 279222 h 367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2150" h="367029">
                  <a:moveTo>
                    <a:pt x="66103" y="0"/>
                  </a:moveTo>
                  <a:lnTo>
                    <a:pt x="44101" y="45976"/>
                  </a:lnTo>
                  <a:lnTo>
                    <a:pt x="28636" y="94944"/>
                  </a:lnTo>
                  <a:lnTo>
                    <a:pt x="20154" y="146211"/>
                  </a:lnTo>
                  <a:lnTo>
                    <a:pt x="19101" y="199084"/>
                  </a:lnTo>
                  <a:lnTo>
                    <a:pt x="25920" y="252869"/>
                  </a:lnTo>
                  <a:lnTo>
                    <a:pt x="33434" y="283397"/>
                  </a:lnTo>
                  <a:lnTo>
                    <a:pt x="43318" y="312651"/>
                  </a:lnTo>
                  <a:lnTo>
                    <a:pt x="55447" y="340548"/>
                  </a:lnTo>
                  <a:lnTo>
                    <a:pt x="69697" y="367004"/>
                  </a:lnTo>
                </a:path>
                <a:path w="692150" h="367029">
                  <a:moveTo>
                    <a:pt x="65036" y="284035"/>
                  </a:moveTo>
                  <a:lnTo>
                    <a:pt x="69697" y="367004"/>
                  </a:lnTo>
                  <a:lnTo>
                    <a:pt x="0" y="315607"/>
                  </a:lnTo>
                </a:path>
                <a:path w="692150" h="367029">
                  <a:moveTo>
                    <a:pt x="2273" y="51561"/>
                  </a:moveTo>
                  <a:lnTo>
                    <a:pt x="66103" y="0"/>
                  </a:lnTo>
                  <a:lnTo>
                    <a:pt x="64960" y="87820"/>
                  </a:lnTo>
                </a:path>
                <a:path w="692150" h="367029">
                  <a:moveTo>
                    <a:pt x="625589" y="367004"/>
                  </a:moveTo>
                  <a:lnTo>
                    <a:pt x="647578" y="321041"/>
                  </a:lnTo>
                  <a:lnTo>
                    <a:pt x="663043" y="272081"/>
                  </a:lnTo>
                  <a:lnTo>
                    <a:pt x="671532" y="220816"/>
                  </a:lnTo>
                  <a:lnTo>
                    <a:pt x="672592" y="167937"/>
                  </a:lnTo>
                  <a:lnTo>
                    <a:pt x="665772" y="114134"/>
                  </a:lnTo>
                  <a:lnTo>
                    <a:pt x="658256" y="83612"/>
                  </a:lnTo>
                  <a:lnTo>
                    <a:pt x="648355" y="54360"/>
                  </a:lnTo>
                  <a:lnTo>
                    <a:pt x="636209" y="26468"/>
                  </a:lnTo>
                  <a:lnTo>
                    <a:pt x="621957" y="25"/>
                  </a:lnTo>
                </a:path>
                <a:path w="692150" h="367029">
                  <a:moveTo>
                    <a:pt x="618794" y="81965"/>
                  </a:moveTo>
                  <a:lnTo>
                    <a:pt x="621957" y="25"/>
                  </a:lnTo>
                  <a:lnTo>
                    <a:pt x="691667" y="51384"/>
                  </a:lnTo>
                </a:path>
                <a:path w="692150" h="367029">
                  <a:moveTo>
                    <a:pt x="689381" y="315480"/>
                  </a:moveTo>
                  <a:lnTo>
                    <a:pt x="625589" y="367004"/>
                  </a:lnTo>
                  <a:lnTo>
                    <a:pt x="626706" y="279222"/>
                  </a:lnTo>
                </a:path>
              </a:pathLst>
            </a:custGeom>
            <a:noFill/>
            <a:ln w="21323">
              <a:solidFill>
                <a:srgbClr val="E9313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90" name="object 40">
              <a:extLst>
                <a:ext uri="{FF2B5EF4-FFF2-40B4-BE49-F238E27FC236}">
                  <a16:creationId xmlns:a16="http://schemas.microsoft.com/office/drawing/2014/main" id="{90799137-A643-41F6-9CC9-029ED62FCF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4835" y="6025249"/>
              <a:ext cx="1902294" cy="1535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91" name="object 41">
              <a:extLst>
                <a:ext uri="{FF2B5EF4-FFF2-40B4-BE49-F238E27FC236}">
                  <a16:creationId xmlns:a16="http://schemas.microsoft.com/office/drawing/2014/main" id="{9317F00A-CE44-431D-BFC2-CC66669A26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0930" y="6081560"/>
              <a:ext cx="1745589" cy="1383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92" name="object 42">
              <a:extLst>
                <a:ext uri="{FF2B5EF4-FFF2-40B4-BE49-F238E27FC236}">
                  <a16:creationId xmlns:a16="http://schemas.microsoft.com/office/drawing/2014/main" id="{15A2789E-723B-41B8-BEE7-D80AAE5B6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5636" y="6085484"/>
              <a:ext cx="1727835" cy="1367155"/>
            </a:xfrm>
            <a:custGeom>
              <a:avLst/>
              <a:gdLst>
                <a:gd name="T0" fmla="*/ 1581454 w 1727834"/>
                <a:gd name="T1" fmla="*/ 0 h 1367154"/>
                <a:gd name="T2" fmla="*/ 145961 w 1727834"/>
                <a:gd name="T3" fmla="*/ 0 h 1367154"/>
                <a:gd name="T4" fmla="*/ 99837 w 1727834"/>
                <a:gd name="T5" fmla="*/ 7601 h 1367154"/>
                <a:gd name="T6" fmla="*/ 59771 w 1727834"/>
                <a:gd name="T7" fmla="*/ 28770 h 1367154"/>
                <a:gd name="T8" fmla="*/ 28170 w 1727834"/>
                <a:gd name="T9" fmla="*/ 61055 h 1367154"/>
                <a:gd name="T10" fmla="*/ 7444 w 1727834"/>
                <a:gd name="T11" fmla="*/ 102003 h 1367154"/>
                <a:gd name="T12" fmla="*/ 0 w 1727834"/>
                <a:gd name="T13" fmla="*/ 149161 h 1367154"/>
                <a:gd name="T14" fmla="*/ 0 w 1727834"/>
                <a:gd name="T15" fmla="*/ 1217866 h 1367154"/>
                <a:gd name="T16" fmla="*/ 7444 w 1727834"/>
                <a:gd name="T17" fmla="*/ 1265024 h 1367154"/>
                <a:gd name="T18" fmla="*/ 28170 w 1727834"/>
                <a:gd name="T19" fmla="*/ 1305972 h 1367154"/>
                <a:gd name="T20" fmla="*/ 59771 w 1727834"/>
                <a:gd name="T21" fmla="*/ 1338257 h 1367154"/>
                <a:gd name="T22" fmla="*/ 99837 w 1727834"/>
                <a:gd name="T23" fmla="*/ 1359426 h 1367154"/>
                <a:gd name="T24" fmla="*/ 145961 w 1727834"/>
                <a:gd name="T25" fmla="*/ 1367027 h 1367154"/>
                <a:gd name="T26" fmla="*/ 1581454 w 1727834"/>
                <a:gd name="T27" fmla="*/ 1367027 h 1367154"/>
                <a:gd name="T28" fmla="*/ 1627633 w 1727834"/>
                <a:gd name="T29" fmla="*/ 1359426 h 1367154"/>
                <a:gd name="T30" fmla="*/ 1667733 w 1727834"/>
                <a:gd name="T31" fmla="*/ 1338257 h 1367154"/>
                <a:gd name="T32" fmla="*/ 1699352 w 1727834"/>
                <a:gd name="T33" fmla="*/ 1305972 h 1367154"/>
                <a:gd name="T34" fmla="*/ 1720085 w 1727834"/>
                <a:gd name="T35" fmla="*/ 1265024 h 1367154"/>
                <a:gd name="T36" fmla="*/ 1727530 w 1727834"/>
                <a:gd name="T37" fmla="*/ 1217866 h 1367154"/>
                <a:gd name="T38" fmla="*/ 1727530 w 1727834"/>
                <a:gd name="T39" fmla="*/ 149161 h 1367154"/>
                <a:gd name="T40" fmla="*/ 1720085 w 1727834"/>
                <a:gd name="T41" fmla="*/ 102003 h 1367154"/>
                <a:gd name="T42" fmla="*/ 1699352 w 1727834"/>
                <a:gd name="T43" fmla="*/ 61055 h 1367154"/>
                <a:gd name="T44" fmla="*/ 1667733 w 1727834"/>
                <a:gd name="T45" fmla="*/ 28770 h 1367154"/>
                <a:gd name="T46" fmla="*/ 1627633 w 1727834"/>
                <a:gd name="T47" fmla="*/ 7601 h 1367154"/>
                <a:gd name="T48" fmla="*/ 1581454 w 1727834"/>
                <a:gd name="T49" fmla="*/ 0 h 1367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27834" h="1367154">
                  <a:moveTo>
                    <a:pt x="1581454" y="0"/>
                  </a:moveTo>
                  <a:lnTo>
                    <a:pt x="145961" y="0"/>
                  </a:lnTo>
                  <a:lnTo>
                    <a:pt x="99837" y="7601"/>
                  </a:lnTo>
                  <a:lnTo>
                    <a:pt x="59771" y="28770"/>
                  </a:lnTo>
                  <a:lnTo>
                    <a:pt x="28170" y="61055"/>
                  </a:lnTo>
                  <a:lnTo>
                    <a:pt x="7444" y="102003"/>
                  </a:lnTo>
                  <a:lnTo>
                    <a:pt x="0" y="149161"/>
                  </a:lnTo>
                  <a:lnTo>
                    <a:pt x="0" y="1217866"/>
                  </a:lnTo>
                  <a:lnTo>
                    <a:pt x="7444" y="1265024"/>
                  </a:lnTo>
                  <a:lnTo>
                    <a:pt x="28170" y="1305972"/>
                  </a:lnTo>
                  <a:lnTo>
                    <a:pt x="59771" y="1338257"/>
                  </a:lnTo>
                  <a:lnTo>
                    <a:pt x="99837" y="1359426"/>
                  </a:lnTo>
                  <a:lnTo>
                    <a:pt x="145961" y="1367027"/>
                  </a:lnTo>
                  <a:lnTo>
                    <a:pt x="1581454" y="1367027"/>
                  </a:lnTo>
                  <a:lnTo>
                    <a:pt x="1627633" y="1359426"/>
                  </a:lnTo>
                  <a:lnTo>
                    <a:pt x="1667733" y="1338257"/>
                  </a:lnTo>
                  <a:lnTo>
                    <a:pt x="1699352" y="1305972"/>
                  </a:lnTo>
                  <a:lnTo>
                    <a:pt x="1720085" y="1265024"/>
                  </a:lnTo>
                  <a:lnTo>
                    <a:pt x="1727530" y="1217866"/>
                  </a:lnTo>
                  <a:lnTo>
                    <a:pt x="1727530" y="149161"/>
                  </a:lnTo>
                  <a:lnTo>
                    <a:pt x="1720085" y="102003"/>
                  </a:lnTo>
                  <a:lnTo>
                    <a:pt x="1699352" y="61055"/>
                  </a:lnTo>
                  <a:lnTo>
                    <a:pt x="1667733" y="28770"/>
                  </a:lnTo>
                  <a:lnTo>
                    <a:pt x="1627633" y="7601"/>
                  </a:lnTo>
                  <a:lnTo>
                    <a:pt x="15814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93" name="object 43">
              <a:extLst>
                <a:ext uri="{FF2B5EF4-FFF2-40B4-BE49-F238E27FC236}">
                  <a16:creationId xmlns:a16="http://schemas.microsoft.com/office/drawing/2014/main" id="{99EAC3C4-ACD0-479E-A4AD-AFA1DC0D01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5743" y="6025249"/>
              <a:ext cx="1891893" cy="1535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94" name="object 44">
              <a:extLst>
                <a:ext uri="{FF2B5EF4-FFF2-40B4-BE49-F238E27FC236}">
                  <a16:creationId xmlns:a16="http://schemas.microsoft.com/office/drawing/2014/main" id="{1830D4E2-BC8F-4A2E-B049-9C0BAF17C2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1369" y="6081230"/>
              <a:ext cx="1736013" cy="137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95" name="object 45">
              <a:extLst>
                <a:ext uri="{FF2B5EF4-FFF2-40B4-BE49-F238E27FC236}">
                  <a16:creationId xmlns:a16="http://schemas.microsoft.com/office/drawing/2014/main" id="{6BA7489E-2D27-4D84-8DAE-A18EF57C7D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1259" y="8569567"/>
              <a:ext cx="1925383" cy="1534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96" name="object 46">
              <a:extLst>
                <a:ext uri="{FF2B5EF4-FFF2-40B4-BE49-F238E27FC236}">
                  <a16:creationId xmlns:a16="http://schemas.microsoft.com/office/drawing/2014/main" id="{5E5F00AA-6053-4EB7-9D13-83B7440DDA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7019" y="8638921"/>
              <a:ext cx="1745449" cy="1354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97" name="object 47">
              <a:extLst>
                <a:ext uri="{FF2B5EF4-FFF2-40B4-BE49-F238E27FC236}">
                  <a16:creationId xmlns:a16="http://schemas.microsoft.com/office/drawing/2014/main" id="{1793CC51-004B-46F8-8998-FBF0B1F30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398" y="8572652"/>
              <a:ext cx="1937042" cy="153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98" name="object 48">
              <a:extLst>
                <a:ext uri="{FF2B5EF4-FFF2-40B4-BE49-F238E27FC236}">
                  <a16:creationId xmlns:a16="http://schemas.microsoft.com/office/drawing/2014/main" id="{B77FFC10-1536-4E1A-9E16-CF7D4B6A19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9076" y="8634927"/>
              <a:ext cx="1756067" cy="1362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99" name="object 49">
              <a:extLst>
                <a:ext uri="{FF2B5EF4-FFF2-40B4-BE49-F238E27FC236}">
                  <a16:creationId xmlns:a16="http://schemas.microsoft.com/office/drawing/2014/main" id="{FFE6ECD6-01B1-4F9B-ADBC-56B8BC5876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2366" y="11824602"/>
              <a:ext cx="1953158" cy="1562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0" name="object 50">
              <a:extLst>
                <a:ext uri="{FF2B5EF4-FFF2-40B4-BE49-F238E27FC236}">
                  <a16:creationId xmlns:a16="http://schemas.microsoft.com/office/drawing/2014/main" id="{08268AC0-38D8-4717-B203-43580DB42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4913" y="11892801"/>
              <a:ext cx="1778635" cy="1377950"/>
            </a:xfrm>
            <a:custGeom>
              <a:avLst/>
              <a:gdLst>
                <a:gd name="T0" fmla="*/ 1628178 w 1778634"/>
                <a:gd name="T1" fmla="*/ 0 h 1377950"/>
                <a:gd name="T2" fmla="*/ 150317 w 1778634"/>
                <a:gd name="T3" fmla="*/ 0 h 1377950"/>
                <a:gd name="T4" fmla="*/ 102809 w 1778634"/>
                <a:gd name="T5" fmla="*/ 7660 h 1377950"/>
                <a:gd name="T6" fmla="*/ 61546 w 1778634"/>
                <a:gd name="T7" fmla="*/ 28994 h 1377950"/>
                <a:gd name="T8" fmla="*/ 29005 w 1778634"/>
                <a:gd name="T9" fmla="*/ 61529 h 1377950"/>
                <a:gd name="T10" fmla="*/ 7664 w 1778634"/>
                <a:gd name="T11" fmla="*/ 102794 h 1377950"/>
                <a:gd name="T12" fmla="*/ 0 w 1778634"/>
                <a:gd name="T13" fmla="*/ 150317 h 1377950"/>
                <a:gd name="T14" fmla="*/ 0 w 1778634"/>
                <a:gd name="T15" fmla="*/ 1227442 h 1377950"/>
                <a:gd name="T16" fmla="*/ 7664 w 1778634"/>
                <a:gd name="T17" fmla="*/ 1274921 h 1377950"/>
                <a:gd name="T18" fmla="*/ 29005 w 1778634"/>
                <a:gd name="T19" fmla="*/ 1316159 h 1377950"/>
                <a:gd name="T20" fmla="*/ 61546 w 1778634"/>
                <a:gd name="T21" fmla="*/ 1348681 h 1377950"/>
                <a:gd name="T22" fmla="*/ 102809 w 1778634"/>
                <a:gd name="T23" fmla="*/ 1370010 h 1377950"/>
                <a:gd name="T24" fmla="*/ 150317 w 1778634"/>
                <a:gd name="T25" fmla="*/ 1377670 h 1377950"/>
                <a:gd name="T26" fmla="*/ 1628178 w 1778634"/>
                <a:gd name="T27" fmla="*/ 1377670 h 1377950"/>
                <a:gd name="T28" fmla="*/ 1675672 w 1778634"/>
                <a:gd name="T29" fmla="*/ 1370010 h 1377950"/>
                <a:gd name="T30" fmla="*/ 1716924 w 1778634"/>
                <a:gd name="T31" fmla="*/ 1348681 h 1377950"/>
                <a:gd name="T32" fmla="*/ 1749457 w 1778634"/>
                <a:gd name="T33" fmla="*/ 1316159 h 1377950"/>
                <a:gd name="T34" fmla="*/ 1770794 w 1778634"/>
                <a:gd name="T35" fmla="*/ 1274921 h 1377950"/>
                <a:gd name="T36" fmla="*/ 1778457 w 1778634"/>
                <a:gd name="T37" fmla="*/ 1227442 h 1377950"/>
                <a:gd name="T38" fmla="*/ 1778457 w 1778634"/>
                <a:gd name="T39" fmla="*/ 150317 h 1377950"/>
                <a:gd name="T40" fmla="*/ 1770794 w 1778634"/>
                <a:gd name="T41" fmla="*/ 102794 h 1377950"/>
                <a:gd name="T42" fmla="*/ 1749457 w 1778634"/>
                <a:gd name="T43" fmla="*/ 61529 h 1377950"/>
                <a:gd name="T44" fmla="*/ 1716924 w 1778634"/>
                <a:gd name="T45" fmla="*/ 28994 h 1377950"/>
                <a:gd name="T46" fmla="*/ 1675672 w 1778634"/>
                <a:gd name="T47" fmla="*/ 7660 h 1377950"/>
                <a:gd name="T48" fmla="*/ 1628178 w 1778634"/>
                <a:gd name="T49" fmla="*/ 0 h 1377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8634" h="1377950">
                  <a:moveTo>
                    <a:pt x="1628178" y="0"/>
                  </a:moveTo>
                  <a:lnTo>
                    <a:pt x="150317" y="0"/>
                  </a:lnTo>
                  <a:lnTo>
                    <a:pt x="102809" y="7660"/>
                  </a:lnTo>
                  <a:lnTo>
                    <a:pt x="61546" y="28994"/>
                  </a:lnTo>
                  <a:lnTo>
                    <a:pt x="29005" y="61529"/>
                  </a:lnTo>
                  <a:lnTo>
                    <a:pt x="7664" y="102794"/>
                  </a:lnTo>
                  <a:lnTo>
                    <a:pt x="0" y="150317"/>
                  </a:lnTo>
                  <a:lnTo>
                    <a:pt x="0" y="1227442"/>
                  </a:lnTo>
                  <a:lnTo>
                    <a:pt x="7664" y="1274921"/>
                  </a:lnTo>
                  <a:lnTo>
                    <a:pt x="29005" y="1316159"/>
                  </a:lnTo>
                  <a:lnTo>
                    <a:pt x="61546" y="1348681"/>
                  </a:lnTo>
                  <a:lnTo>
                    <a:pt x="102809" y="1370010"/>
                  </a:lnTo>
                  <a:lnTo>
                    <a:pt x="150317" y="1377670"/>
                  </a:lnTo>
                  <a:lnTo>
                    <a:pt x="1628178" y="1377670"/>
                  </a:lnTo>
                  <a:lnTo>
                    <a:pt x="1675672" y="1370010"/>
                  </a:lnTo>
                  <a:lnTo>
                    <a:pt x="1716924" y="1348681"/>
                  </a:lnTo>
                  <a:lnTo>
                    <a:pt x="1749457" y="1316159"/>
                  </a:lnTo>
                  <a:lnTo>
                    <a:pt x="1770794" y="1274921"/>
                  </a:lnTo>
                  <a:lnTo>
                    <a:pt x="1778457" y="1227442"/>
                  </a:lnTo>
                  <a:lnTo>
                    <a:pt x="1778457" y="150317"/>
                  </a:lnTo>
                  <a:lnTo>
                    <a:pt x="1770794" y="102794"/>
                  </a:lnTo>
                  <a:lnTo>
                    <a:pt x="1749457" y="61529"/>
                  </a:lnTo>
                  <a:lnTo>
                    <a:pt x="1716924" y="28994"/>
                  </a:lnTo>
                  <a:lnTo>
                    <a:pt x="1675672" y="7660"/>
                  </a:lnTo>
                  <a:lnTo>
                    <a:pt x="16281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201" name="object 51">
              <a:extLst>
                <a:ext uri="{FF2B5EF4-FFF2-40B4-BE49-F238E27FC236}">
                  <a16:creationId xmlns:a16="http://schemas.microsoft.com/office/drawing/2014/main" id="{42A1D3D6-63CC-48DD-9DC5-9008131A0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4913" y="11892801"/>
              <a:ext cx="1778635" cy="1377950"/>
            </a:xfrm>
            <a:custGeom>
              <a:avLst/>
              <a:gdLst>
                <a:gd name="T0" fmla="*/ 1778457 w 1778634"/>
                <a:gd name="T1" fmla="*/ 1227442 h 1377950"/>
                <a:gd name="T2" fmla="*/ 1770794 w 1778634"/>
                <a:gd name="T3" fmla="*/ 1274921 h 1377950"/>
                <a:gd name="T4" fmla="*/ 1749457 w 1778634"/>
                <a:gd name="T5" fmla="*/ 1316159 h 1377950"/>
                <a:gd name="T6" fmla="*/ 1716924 w 1778634"/>
                <a:gd name="T7" fmla="*/ 1348681 h 1377950"/>
                <a:gd name="T8" fmla="*/ 1675672 w 1778634"/>
                <a:gd name="T9" fmla="*/ 1370010 h 1377950"/>
                <a:gd name="T10" fmla="*/ 1628178 w 1778634"/>
                <a:gd name="T11" fmla="*/ 1377670 h 1377950"/>
                <a:gd name="T12" fmla="*/ 150317 w 1778634"/>
                <a:gd name="T13" fmla="*/ 1377670 h 1377950"/>
                <a:gd name="T14" fmla="*/ 102809 w 1778634"/>
                <a:gd name="T15" fmla="*/ 1370010 h 1377950"/>
                <a:gd name="T16" fmla="*/ 61546 w 1778634"/>
                <a:gd name="T17" fmla="*/ 1348681 h 1377950"/>
                <a:gd name="T18" fmla="*/ 29005 w 1778634"/>
                <a:gd name="T19" fmla="*/ 1316159 h 1377950"/>
                <a:gd name="T20" fmla="*/ 7664 w 1778634"/>
                <a:gd name="T21" fmla="*/ 1274921 h 1377950"/>
                <a:gd name="T22" fmla="*/ 0 w 1778634"/>
                <a:gd name="T23" fmla="*/ 1227442 h 1377950"/>
                <a:gd name="T24" fmla="*/ 0 w 1778634"/>
                <a:gd name="T25" fmla="*/ 150317 h 1377950"/>
                <a:gd name="T26" fmla="*/ 7664 w 1778634"/>
                <a:gd name="T27" fmla="*/ 102794 h 1377950"/>
                <a:gd name="T28" fmla="*/ 29005 w 1778634"/>
                <a:gd name="T29" fmla="*/ 61529 h 1377950"/>
                <a:gd name="T30" fmla="*/ 61546 w 1778634"/>
                <a:gd name="T31" fmla="*/ 28994 h 1377950"/>
                <a:gd name="T32" fmla="*/ 102809 w 1778634"/>
                <a:gd name="T33" fmla="*/ 7660 h 1377950"/>
                <a:gd name="T34" fmla="*/ 150317 w 1778634"/>
                <a:gd name="T35" fmla="*/ 0 h 1377950"/>
                <a:gd name="T36" fmla="*/ 1628178 w 1778634"/>
                <a:gd name="T37" fmla="*/ 0 h 1377950"/>
                <a:gd name="T38" fmla="*/ 1675672 w 1778634"/>
                <a:gd name="T39" fmla="*/ 7660 h 1377950"/>
                <a:gd name="T40" fmla="*/ 1716924 w 1778634"/>
                <a:gd name="T41" fmla="*/ 28994 h 1377950"/>
                <a:gd name="T42" fmla="*/ 1749457 w 1778634"/>
                <a:gd name="T43" fmla="*/ 61529 h 1377950"/>
                <a:gd name="T44" fmla="*/ 1770794 w 1778634"/>
                <a:gd name="T45" fmla="*/ 102794 h 1377950"/>
                <a:gd name="T46" fmla="*/ 1778457 w 1778634"/>
                <a:gd name="T47" fmla="*/ 150317 h 1377950"/>
                <a:gd name="T48" fmla="*/ 1778457 w 1778634"/>
                <a:gd name="T49" fmla="*/ 1227442 h 1377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8634" h="1377950">
                  <a:moveTo>
                    <a:pt x="1778457" y="1227442"/>
                  </a:moveTo>
                  <a:lnTo>
                    <a:pt x="1770794" y="1274921"/>
                  </a:lnTo>
                  <a:lnTo>
                    <a:pt x="1749457" y="1316159"/>
                  </a:lnTo>
                  <a:lnTo>
                    <a:pt x="1716924" y="1348681"/>
                  </a:lnTo>
                  <a:lnTo>
                    <a:pt x="1675672" y="1370010"/>
                  </a:lnTo>
                  <a:lnTo>
                    <a:pt x="1628178" y="1377670"/>
                  </a:lnTo>
                  <a:lnTo>
                    <a:pt x="150317" y="1377670"/>
                  </a:lnTo>
                  <a:lnTo>
                    <a:pt x="102809" y="1370010"/>
                  </a:lnTo>
                  <a:lnTo>
                    <a:pt x="61546" y="1348681"/>
                  </a:lnTo>
                  <a:lnTo>
                    <a:pt x="29005" y="1316159"/>
                  </a:lnTo>
                  <a:lnTo>
                    <a:pt x="7664" y="1274921"/>
                  </a:lnTo>
                  <a:lnTo>
                    <a:pt x="0" y="1227442"/>
                  </a:lnTo>
                  <a:lnTo>
                    <a:pt x="0" y="150317"/>
                  </a:lnTo>
                  <a:lnTo>
                    <a:pt x="7664" y="102794"/>
                  </a:lnTo>
                  <a:lnTo>
                    <a:pt x="29005" y="61529"/>
                  </a:lnTo>
                  <a:lnTo>
                    <a:pt x="61546" y="28994"/>
                  </a:lnTo>
                  <a:lnTo>
                    <a:pt x="102809" y="7660"/>
                  </a:lnTo>
                  <a:lnTo>
                    <a:pt x="150317" y="0"/>
                  </a:lnTo>
                  <a:lnTo>
                    <a:pt x="1628178" y="0"/>
                  </a:lnTo>
                  <a:lnTo>
                    <a:pt x="1675672" y="7660"/>
                  </a:lnTo>
                  <a:lnTo>
                    <a:pt x="1716924" y="28994"/>
                  </a:lnTo>
                  <a:lnTo>
                    <a:pt x="1749457" y="61529"/>
                  </a:lnTo>
                  <a:lnTo>
                    <a:pt x="1770794" y="102794"/>
                  </a:lnTo>
                  <a:lnTo>
                    <a:pt x="1778457" y="150317"/>
                  </a:lnTo>
                  <a:lnTo>
                    <a:pt x="1778457" y="1227442"/>
                  </a:lnTo>
                  <a:close/>
                </a:path>
              </a:pathLst>
            </a:custGeom>
            <a:noFill/>
            <a:ln w="9525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202" name="object 52">
              <a:extLst>
                <a:ext uri="{FF2B5EF4-FFF2-40B4-BE49-F238E27FC236}">
                  <a16:creationId xmlns:a16="http://schemas.microsoft.com/office/drawing/2014/main" id="{E5F0E37D-D306-4ADB-90DE-213774C80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52" y="12265935"/>
              <a:ext cx="1309370" cy="964565"/>
            </a:xfrm>
            <a:custGeom>
              <a:avLst/>
              <a:gdLst>
                <a:gd name="T0" fmla="*/ 101522 w 1309370"/>
                <a:gd name="T1" fmla="*/ 695443 h 964565"/>
                <a:gd name="T2" fmla="*/ 3618 w 1309370"/>
                <a:gd name="T3" fmla="*/ 538483 h 964565"/>
                <a:gd name="T4" fmla="*/ 47141 w 1309370"/>
                <a:gd name="T5" fmla="*/ 331003 h 964565"/>
                <a:gd name="T6" fmla="*/ 120919 w 1309370"/>
                <a:gd name="T7" fmla="*/ 368514 h 964565"/>
                <a:gd name="T8" fmla="*/ 105789 w 1309370"/>
                <a:gd name="T9" fmla="*/ 462740 h 964565"/>
                <a:gd name="T10" fmla="*/ 47433 w 1309370"/>
                <a:gd name="T11" fmla="*/ 336185 h 964565"/>
                <a:gd name="T12" fmla="*/ 87900 w 1309370"/>
                <a:gd name="T13" fmla="*/ 310752 h 964565"/>
                <a:gd name="T14" fmla="*/ 100698 w 1309370"/>
                <a:gd name="T15" fmla="*/ 215426 h 964565"/>
                <a:gd name="T16" fmla="*/ 237234 w 1309370"/>
                <a:gd name="T17" fmla="*/ 51527 h 964565"/>
                <a:gd name="T18" fmla="*/ 235630 w 1309370"/>
                <a:gd name="T19" fmla="*/ 155110 h 964565"/>
                <a:gd name="T20" fmla="*/ 187780 w 1309370"/>
                <a:gd name="T21" fmla="*/ 305666 h 964565"/>
                <a:gd name="T22" fmla="*/ 357408 w 1309370"/>
                <a:gd name="T23" fmla="*/ 28207 h 964565"/>
                <a:gd name="T24" fmla="*/ 312036 w 1309370"/>
                <a:gd name="T25" fmla="*/ 175554 h 964565"/>
                <a:gd name="T26" fmla="*/ 275525 w 1309370"/>
                <a:gd name="T27" fmla="*/ 352568 h 964565"/>
                <a:gd name="T28" fmla="*/ 382345 w 1309370"/>
                <a:gd name="T29" fmla="*/ 87316 h 964565"/>
                <a:gd name="T30" fmla="*/ 401636 w 1309370"/>
                <a:gd name="T31" fmla="*/ 191291 h 964565"/>
                <a:gd name="T32" fmla="*/ 366174 w 1309370"/>
                <a:gd name="T33" fmla="*/ 356400 h 964565"/>
                <a:gd name="T34" fmla="*/ 420758 w 1309370"/>
                <a:gd name="T35" fmla="*/ 251571 h 964565"/>
                <a:gd name="T36" fmla="*/ 489380 w 1309370"/>
                <a:gd name="T37" fmla="*/ 234102 h 964565"/>
                <a:gd name="T38" fmla="*/ 467565 w 1309370"/>
                <a:gd name="T39" fmla="*/ 367817 h 964565"/>
                <a:gd name="T40" fmla="*/ 468909 w 1309370"/>
                <a:gd name="T41" fmla="*/ 507375 h 964565"/>
                <a:gd name="T42" fmla="*/ 476896 w 1309370"/>
                <a:gd name="T43" fmla="*/ 675034 h 964565"/>
                <a:gd name="T44" fmla="*/ 414984 w 1309370"/>
                <a:gd name="T45" fmla="*/ 907710 h 964565"/>
                <a:gd name="T46" fmla="*/ 952052 w 1309370"/>
                <a:gd name="T47" fmla="*/ 927571 h 964565"/>
                <a:gd name="T48" fmla="*/ 849520 w 1309370"/>
                <a:gd name="T49" fmla="*/ 684694 h 964565"/>
                <a:gd name="T50" fmla="*/ 828804 w 1309370"/>
                <a:gd name="T51" fmla="*/ 438488 h 964565"/>
                <a:gd name="T52" fmla="*/ 787614 w 1309370"/>
                <a:gd name="T53" fmla="*/ 317084 h 964565"/>
                <a:gd name="T54" fmla="*/ 787497 w 1309370"/>
                <a:gd name="T55" fmla="*/ 207771 h 964565"/>
                <a:gd name="T56" fmla="*/ 879344 w 1309370"/>
                <a:gd name="T57" fmla="*/ 341242 h 964565"/>
                <a:gd name="T58" fmla="*/ 899650 w 1309370"/>
                <a:gd name="T59" fmla="*/ 295885 h 964565"/>
                <a:gd name="T60" fmla="*/ 838767 w 1309370"/>
                <a:gd name="T61" fmla="*/ 128784 h 964565"/>
                <a:gd name="T62" fmla="*/ 899907 w 1309370"/>
                <a:gd name="T63" fmla="*/ 89281 h 964565"/>
                <a:gd name="T64" fmla="*/ 958798 w 1309370"/>
                <a:gd name="T65" fmla="*/ 227143 h 964565"/>
                <a:gd name="T66" fmla="*/ 986942 w 1309370"/>
                <a:gd name="T67" fmla="*/ 286406 h 964565"/>
                <a:gd name="T68" fmla="*/ 983889 w 1309370"/>
                <a:gd name="T69" fmla="*/ 270743 h 964565"/>
                <a:gd name="T70" fmla="*/ 950339 w 1309370"/>
                <a:gd name="T71" fmla="*/ 178895 h 964565"/>
                <a:gd name="T72" fmla="*/ 903273 w 1309370"/>
                <a:gd name="T73" fmla="*/ 75309 h 964565"/>
                <a:gd name="T74" fmla="*/ 940348 w 1309370"/>
                <a:gd name="T75" fmla="*/ 418 h 964565"/>
                <a:gd name="T76" fmla="*/ 1037436 w 1309370"/>
                <a:gd name="T77" fmla="*/ 144542 h 964565"/>
                <a:gd name="T78" fmla="*/ 1105616 w 1309370"/>
                <a:gd name="T79" fmla="*/ 311148 h 964565"/>
                <a:gd name="T80" fmla="*/ 1088160 w 1309370"/>
                <a:gd name="T81" fmla="*/ 256492 h 964565"/>
                <a:gd name="T82" fmla="*/ 1073225 w 1309370"/>
                <a:gd name="T83" fmla="*/ 222139 h 964565"/>
                <a:gd name="T84" fmla="*/ 1197245 w 1309370"/>
                <a:gd name="T85" fmla="*/ 697966 h 964565"/>
                <a:gd name="T86" fmla="*/ 1287808 w 1309370"/>
                <a:gd name="T87" fmla="*/ 479247 h 964565"/>
                <a:gd name="T88" fmla="*/ 1307932 w 1309370"/>
                <a:gd name="T89" fmla="*/ 322759 h 964565"/>
                <a:gd name="T90" fmla="*/ 1298441 w 1309370"/>
                <a:gd name="T91" fmla="*/ 256949 h 964565"/>
                <a:gd name="T92" fmla="*/ 1279371 w 1309370"/>
                <a:gd name="T93" fmla="*/ 183772 h 964565"/>
                <a:gd name="T94" fmla="*/ 1209218 w 1309370"/>
                <a:gd name="T95" fmla="*/ 333639 h 964565"/>
                <a:gd name="T96" fmla="*/ 1169846 w 1309370"/>
                <a:gd name="T97" fmla="*/ 447342 h 964565"/>
                <a:gd name="T98" fmla="*/ 1272529 w 1309370"/>
                <a:gd name="T99" fmla="*/ 255729 h 964565"/>
                <a:gd name="T100" fmla="*/ 1281911 w 1309370"/>
                <a:gd name="T101" fmla="*/ 199317 h 964565"/>
                <a:gd name="T102" fmla="*/ 1115122 w 1309370"/>
                <a:gd name="T103" fmla="*/ 109833 h 964565"/>
                <a:gd name="T104" fmla="*/ 986798 w 1309370"/>
                <a:gd name="T105" fmla="*/ 50187 h 964565"/>
                <a:gd name="T106" fmla="*/ 229843 w 1309370"/>
                <a:gd name="T107" fmla="*/ 161509 h 964565"/>
                <a:gd name="T108" fmla="*/ 319175 w 1309370"/>
                <a:gd name="T109" fmla="*/ 134953 h 964565"/>
                <a:gd name="T110" fmla="*/ 386510 w 1309370"/>
                <a:gd name="T111" fmla="*/ 199114 h 964565"/>
                <a:gd name="T112" fmla="*/ 1042097 w 1309370"/>
                <a:gd name="T113" fmla="*/ 146561 h 964565"/>
                <a:gd name="T114" fmla="*/ 942211 w 1309370"/>
                <a:gd name="T115" fmla="*/ 130153 h 964565"/>
                <a:gd name="T116" fmla="*/ 787614 w 1309370"/>
                <a:gd name="T117" fmla="*/ 317084 h 964565"/>
                <a:gd name="T118" fmla="*/ 461669 w 1309370"/>
                <a:gd name="T119" fmla="*/ 365420 h 964565"/>
                <a:gd name="T120" fmla="*/ 81342 w 1309370"/>
                <a:gd name="T121" fmla="*/ 430076 h 964565"/>
                <a:gd name="T122" fmla="*/ 198498 w 1309370"/>
                <a:gd name="T123" fmla="*/ 351577 h 964565"/>
                <a:gd name="T124" fmla="*/ 363117 w 1309370"/>
                <a:gd name="T125" fmla="*/ 384089 h 964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9370" h="964565">
                  <a:moveTo>
                    <a:pt x="110082" y="959323"/>
                  </a:moveTo>
                  <a:lnTo>
                    <a:pt x="123642" y="911219"/>
                  </a:lnTo>
                  <a:lnTo>
                    <a:pt x="144994" y="821173"/>
                  </a:lnTo>
                  <a:lnTo>
                    <a:pt x="147053" y="774935"/>
                  </a:lnTo>
                  <a:lnTo>
                    <a:pt x="143447" y="747343"/>
                  </a:lnTo>
                  <a:lnTo>
                    <a:pt x="140778" y="738191"/>
                  </a:lnTo>
                  <a:lnTo>
                    <a:pt x="101522" y="695443"/>
                  </a:lnTo>
                  <a:lnTo>
                    <a:pt x="72338" y="665140"/>
                  </a:lnTo>
                  <a:lnTo>
                    <a:pt x="33907" y="624754"/>
                  </a:lnTo>
                  <a:lnTo>
                    <a:pt x="13129" y="604759"/>
                  </a:lnTo>
                  <a:lnTo>
                    <a:pt x="3021" y="585591"/>
                  </a:lnTo>
                  <a:lnTo>
                    <a:pt x="0" y="567837"/>
                  </a:lnTo>
                  <a:lnTo>
                    <a:pt x="481" y="552085"/>
                  </a:lnTo>
                  <a:lnTo>
                    <a:pt x="3618" y="538483"/>
                  </a:lnTo>
                  <a:lnTo>
                    <a:pt x="4774" y="420386"/>
                  </a:lnTo>
                  <a:lnTo>
                    <a:pt x="21131" y="372545"/>
                  </a:lnTo>
                  <a:lnTo>
                    <a:pt x="30108" y="360788"/>
                  </a:lnTo>
                  <a:lnTo>
                    <a:pt x="37228" y="348221"/>
                  </a:lnTo>
                  <a:lnTo>
                    <a:pt x="41919" y="338212"/>
                  </a:lnTo>
                  <a:lnTo>
                    <a:pt x="43610" y="334128"/>
                  </a:lnTo>
                  <a:lnTo>
                    <a:pt x="47141" y="331003"/>
                  </a:lnTo>
                  <a:lnTo>
                    <a:pt x="57713" y="287941"/>
                  </a:lnTo>
                  <a:lnTo>
                    <a:pt x="82472" y="263376"/>
                  </a:lnTo>
                  <a:lnTo>
                    <a:pt x="105577" y="273040"/>
                  </a:lnTo>
                  <a:lnTo>
                    <a:pt x="118864" y="296937"/>
                  </a:lnTo>
                  <a:lnTo>
                    <a:pt x="124931" y="321342"/>
                  </a:lnTo>
                  <a:lnTo>
                    <a:pt x="126376" y="332527"/>
                  </a:lnTo>
                  <a:lnTo>
                    <a:pt x="120919" y="368514"/>
                  </a:lnTo>
                  <a:lnTo>
                    <a:pt x="111565" y="399182"/>
                  </a:lnTo>
                  <a:lnTo>
                    <a:pt x="102719" y="420522"/>
                  </a:lnTo>
                  <a:lnTo>
                    <a:pt x="98792" y="428527"/>
                  </a:lnTo>
                  <a:lnTo>
                    <a:pt x="103823" y="438791"/>
                  </a:lnTo>
                  <a:lnTo>
                    <a:pt x="105791" y="450006"/>
                  </a:lnTo>
                  <a:lnTo>
                    <a:pt x="106009" y="459034"/>
                  </a:lnTo>
                  <a:lnTo>
                    <a:pt x="105789" y="462740"/>
                  </a:lnTo>
                  <a:lnTo>
                    <a:pt x="107326" y="500764"/>
                  </a:lnTo>
                  <a:lnTo>
                    <a:pt x="117054" y="505057"/>
                  </a:lnTo>
                  <a:lnTo>
                    <a:pt x="117054" y="522583"/>
                  </a:lnTo>
                  <a:lnTo>
                    <a:pt x="127951" y="526456"/>
                  </a:lnTo>
                  <a:lnTo>
                    <a:pt x="127544" y="532692"/>
                  </a:lnTo>
                </a:path>
                <a:path w="1309370" h="964565">
                  <a:moveTo>
                    <a:pt x="43229" y="336617"/>
                  </a:moveTo>
                  <a:lnTo>
                    <a:pt x="47433" y="336185"/>
                  </a:lnTo>
                  <a:lnTo>
                    <a:pt x="54481" y="337150"/>
                  </a:lnTo>
                  <a:lnTo>
                    <a:pt x="60946" y="345621"/>
                  </a:lnTo>
                  <a:lnTo>
                    <a:pt x="65200" y="349685"/>
                  </a:lnTo>
                  <a:lnTo>
                    <a:pt x="69798" y="345735"/>
                  </a:lnTo>
                  <a:lnTo>
                    <a:pt x="80851" y="333747"/>
                  </a:lnTo>
                  <a:lnTo>
                    <a:pt x="86200" y="320945"/>
                  </a:lnTo>
                  <a:lnTo>
                    <a:pt x="87900" y="310752"/>
                  </a:lnTo>
                  <a:lnTo>
                    <a:pt x="88009" y="306594"/>
                  </a:lnTo>
                  <a:lnTo>
                    <a:pt x="84247" y="287083"/>
                  </a:lnTo>
                  <a:lnTo>
                    <a:pt x="78607" y="275722"/>
                  </a:lnTo>
                  <a:lnTo>
                    <a:pt x="73474" y="270431"/>
                  </a:lnTo>
                  <a:lnTo>
                    <a:pt x="71233" y="269129"/>
                  </a:lnTo>
                </a:path>
                <a:path w="1309370" h="964565">
                  <a:moveTo>
                    <a:pt x="91997" y="263249"/>
                  </a:moveTo>
                  <a:lnTo>
                    <a:pt x="100698" y="215426"/>
                  </a:lnTo>
                  <a:lnTo>
                    <a:pt x="117918" y="181131"/>
                  </a:lnTo>
                  <a:lnTo>
                    <a:pt x="141599" y="150181"/>
                  </a:lnTo>
                  <a:lnTo>
                    <a:pt x="150544" y="139462"/>
                  </a:lnTo>
                  <a:lnTo>
                    <a:pt x="181326" y="90162"/>
                  </a:lnTo>
                  <a:lnTo>
                    <a:pt x="209210" y="63886"/>
                  </a:lnTo>
                  <a:lnTo>
                    <a:pt x="229434" y="53414"/>
                  </a:lnTo>
                  <a:lnTo>
                    <a:pt x="237234" y="51527"/>
                  </a:lnTo>
                  <a:lnTo>
                    <a:pt x="256146" y="54858"/>
                  </a:lnTo>
                  <a:lnTo>
                    <a:pt x="265744" y="66421"/>
                  </a:lnTo>
                  <a:lnTo>
                    <a:pt x="269187" y="78798"/>
                  </a:lnTo>
                  <a:lnTo>
                    <a:pt x="269632" y="84573"/>
                  </a:lnTo>
                  <a:lnTo>
                    <a:pt x="262124" y="113460"/>
                  </a:lnTo>
                  <a:lnTo>
                    <a:pt x="248590" y="138033"/>
                  </a:lnTo>
                  <a:lnTo>
                    <a:pt x="235630" y="155110"/>
                  </a:lnTo>
                  <a:lnTo>
                    <a:pt x="229843" y="161509"/>
                  </a:lnTo>
                  <a:lnTo>
                    <a:pt x="216613" y="194740"/>
                  </a:lnTo>
                  <a:lnTo>
                    <a:pt x="203903" y="218812"/>
                  </a:lnTo>
                  <a:lnTo>
                    <a:pt x="194346" y="233454"/>
                  </a:lnTo>
                  <a:lnTo>
                    <a:pt x="190575" y="238395"/>
                  </a:lnTo>
                  <a:lnTo>
                    <a:pt x="191287" y="258450"/>
                  </a:lnTo>
                  <a:lnTo>
                    <a:pt x="187780" y="305666"/>
                  </a:lnTo>
                  <a:lnTo>
                    <a:pt x="178624" y="336731"/>
                  </a:lnTo>
                  <a:lnTo>
                    <a:pt x="179081" y="345596"/>
                  </a:lnTo>
                </a:path>
                <a:path w="1309370" h="964565">
                  <a:moveTo>
                    <a:pt x="268159" y="71796"/>
                  </a:moveTo>
                  <a:lnTo>
                    <a:pt x="300489" y="24277"/>
                  </a:lnTo>
                  <a:lnTo>
                    <a:pt x="329474" y="11268"/>
                  </a:lnTo>
                  <a:lnTo>
                    <a:pt x="348295" y="18009"/>
                  </a:lnTo>
                  <a:lnTo>
                    <a:pt x="357408" y="28207"/>
                  </a:lnTo>
                  <a:lnTo>
                    <a:pt x="360310" y="37514"/>
                  </a:lnTo>
                  <a:lnTo>
                    <a:pt x="360501" y="41583"/>
                  </a:lnTo>
                  <a:lnTo>
                    <a:pt x="353961" y="69806"/>
                  </a:lnTo>
                  <a:lnTo>
                    <a:pt x="341865" y="100098"/>
                  </a:lnTo>
                  <a:lnTo>
                    <a:pt x="330209" y="124276"/>
                  </a:lnTo>
                  <a:lnTo>
                    <a:pt x="324991" y="134153"/>
                  </a:lnTo>
                  <a:lnTo>
                    <a:pt x="312036" y="175554"/>
                  </a:lnTo>
                  <a:lnTo>
                    <a:pt x="299979" y="206877"/>
                  </a:lnTo>
                  <a:lnTo>
                    <a:pt x="291084" y="226708"/>
                  </a:lnTo>
                  <a:lnTo>
                    <a:pt x="287615" y="233632"/>
                  </a:lnTo>
                  <a:lnTo>
                    <a:pt x="285062" y="276959"/>
                  </a:lnTo>
                  <a:lnTo>
                    <a:pt x="280979" y="315093"/>
                  </a:lnTo>
                  <a:lnTo>
                    <a:pt x="277192" y="342232"/>
                  </a:lnTo>
                  <a:lnTo>
                    <a:pt x="275525" y="352568"/>
                  </a:lnTo>
                </a:path>
                <a:path w="1309370" h="964565">
                  <a:moveTo>
                    <a:pt x="286802" y="256772"/>
                  </a:moveTo>
                  <a:lnTo>
                    <a:pt x="298410" y="238865"/>
                  </a:lnTo>
                  <a:lnTo>
                    <a:pt x="326820" y="183874"/>
                  </a:lnTo>
                  <a:lnTo>
                    <a:pt x="344154" y="129391"/>
                  </a:lnTo>
                  <a:lnTo>
                    <a:pt x="362279" y="100576"/>
                  </a:lnTo>
                  <a:lnTo>
                    <a:pt x="376555" y="89271"/>
                  </a:lnTo>
                  <a:lnTo>
                    <a:pt x="382345" y="87316"/>
                  </a:lnTo>
                  <a:lnTo>
                    <a:pt x="404452" y="90414"/>
                  </a:lnTo>
                  <a:lnTo>
                    <a:pt x="415396" y="101576"/>
                  </a:lnTo>
                  <a:lnTo>
                    <a:pt x="419092" y="113574"/>
                  </a:lnTo>
                  <a:lnTo>
                    <a:pt x="419454" y="119180"/>
                  </a:lnTo>
                  <a:lnTo>
                    <a:pt x="416039" y="144916"/>
                  </a:lnTo>
                  <a:lnTo>
                    <a:pt x="408810" y="171036"/>
                  </a:lnTo>
                  <a:lnTo>
                    <a:pt x="401636" y="191291"/>
                  </a:lnTo>
                  <a:lnTo>
                    <a:pt x="398385" y="199431"/>
                  </a:lnTo>
                  <a:lnTo>
                    <a:pt x="389552" y="237014"/>
                  </a:lnTo>
                  <a:lnTo>
                    <a:pt x="380646" y="264286"/>
                  </a:lnTo>
                  <a:lnTo>
                    <a:pt x="373764" y="280900"/>
                  </a:lnTo>
                  <a:lnTo>
                    <a:pt x="371003" y="286515"/>
                  </a:lnTo>
                  <a:lnTo>
                    <a:pt x="368775" y="325496"/>
                  </a:lnTo>
                  <a:lnTo>
                    <a:pt x="366174" y="356400"/>
                  </a:lnTo>
                  <a:lnTo>
                    <a:pt x="364017" y="376755"/>
                  </a:lnTo>
                  <a:lnTo>
                    <a:pt x="363117" y="384089"/>
                  </a:lnTo>
                  <a:lnTo>
                    <a:pt x="385761" y="398313"/>
                  </a:lnTo>
                  <a:lnTo>
                    <a:pt x="392513" y="357728"/>
                  </a:lnTo>
                  <a:lnTo>
                    <a:pt x="409542" y="309496"/>
                  </a:lnTo>
                  <a:lnTo>
                    <a:pt x="417841" y="294135"/>
                  </a:lnTo>
                  <a:lnTo>
                    <a:pt x="420758" y="251571"/>
                  </a:lnTo>
                  <a:lnTo>
                    <a:pt x="430570" y="223445"/>
                  </a:lnTo>
                  <a:lnTo>
                    <a:pt x="441033" y="207919"/>
                  </a:lnTo>
                  <a:lnTo>
                    <a:pt x="445908" y="203152"/>
                  </a:lnTo>
                  <a:lnTo>
                    <a:pt x="468019" y="201205"/>
                  </a:lnTo>
                  <a:lnTo>
                    <a:pt x="481260" y="212598"/>
                  </a:lnTo>
                  <a:lnTo>
                    <a:pt x="487694" y="227005"/>
                  </a:lnTo>
                  <a:lnTo>
                    <a:pt x="489380" y="234102"/>
                  </a:lnTo>
                  <a:lnTo>
                    <a:pt x="489405" y="260370"/>
                  </a:lnTo>
                  <a:lnTo>
                    <a:pt x="486600" y="282794"/>
                  </a:lnTo>
                  <a:lnTo>
                    <a:pt x="483245" y="298418"/>
                  </a:lnTo>
                  <a:lnTo>
                    <a:pt x="481620" y="304283"/>
                  </a:lnTo>
                  <a:lnTo>
                    <a:pt x="477610" y="328058"/>
                  </a:lnTo>
                  <a:lnTo>
                    <a:pt x="472254" y="350782"/>
                  </a:lnTo>
                  <a:lnTo>
                    <a:pt x="467565" y="367817"/>
                  </a:lnTo>
                  <a:lnTo>
                    <a:pt x="465555" y="374526"/>
                  </a:lnTo>
                  <a:lnTo>
                    <a:pt x="464151" y="406809"/>
                  </a:lnTo>
                  <a:lnTo>
                    <a:pt x="462807" y="433738"/>
                  </a:lnTo>
                  <a:lnTo>
                    <a:pt x="461799" y="452188"/>
                  </a:lnTo>
                  <a:lnTo>
                    <a:pt x="461402" y="459032"/>
                  </a:lnTo>
                  <a:lnTo>
                    <a:pt x="466468" y="486104"/>
                  </a:lnTo>
                  <a:lnTo>
                    <a:pt x="468909" y="507375"/>
                  </a:lnTo>
                  <a:lnTo>
                    <a:pt x="469676" y="521283"/>
                  </a:lnTo>
                  <a:lnTo>
                    <a:pt x="469721" y="526266"/>
                  </a:lnTo>
                  <a:lnTo>
                    <a:pt x="474697" y="559764"/>
                  </a:lnTo>
                  <a:lnTo>
                    <a:pt x="476928" y="589342"/>
                  </a:lnTo>
                  <a:lnTo>
                    <a:pt x="477482" y="610435"/>
                  </a:lnTo>
                  <a:lnTo>
                    <a:pt x="477429" y="618481"/>
                  </a:lnTo>
                  <a:lnTo>
                    <a:pt x="476896" y="675034"/>
                  </a:lnTo>
                  <a:lnTo>
                    <a:pt x="471842" y="728292"/>
                  </a:lnTo>
                  <a:lnTo>
                    <a:pt x="462507" y="767721"/>
                  </a:lnTo>
                  <a:lnTo>
                    <a:pt x="436711" y="821589"/>
                  </a:lnTo>
                  <a:lnTo>
                    <a:pt x="428895" y="842243"/>
                  </a:lnTo>
                  <a:lnTo>
                    <a:pt x="424981" y="857995"/>
                  </a:lnTo>
                  <a:lnTo>
                    <a:pt x="423912" y="864264"/>
                  </a:lnTo>
                  <a:lnTo>
                    <a:pt x="414984" y="907710"/>
                  </a:lnTo>
                  <a:lnTo>
                    <a:pt x="407262" y="960085"/>
                  </a:lnTo>
                  <a:lnTo>
                    <a:pt x="407059" y="960974"/>
                  </a:lnTo>
                  <a:lnTo>
                    <a:pt x="406729" y="962574"/>
                  </a:lnTo>
                </a:path>
                <a:path w="1309370" h="964565">
                  <a:moveTo>
                    <a:pt x="967599" y="964467"/>
                  </a:moveTo>
                  <a:lnTo>
                    <a:pt x="961558" y="950119"/>
                  </a:lnTo>
                  <a:lnTo>
                    <a:pt x="956056" y="937065"/>
                  </a:lnTo>
                  <a:lnTo>
                    <a:pt x="952052" y="927571"/>
                  </a:lnTo>
                  <a:lnTo>
                    <a:pt x="950504" y="923903"/>
                  </a:lnTo>
                  <a:lnTo>
                    <a:pt x="936111" y="874988"/>
                  </a:lnTo>
                  <a:lnTo>
                    <a:pt x="922425" y="838327"/>
                  </a:lnTo>
                  <a:lnTo>
                    <a:pt x="912196" y="815311"/>
                  </a:lnTo>
                  <a:lnTo>
                    <a:pt x="908175" y="807330"/>
                  </a:lnTo>
                  <a:lnTo>
                    <a:pt x="869507" y="744252"/>
                  </a:lnTo>
                  <a:lnTo>
                    <a:pt x="849520" y="684694"/>
                  </a:lnTo>
                  <a:lnTo>
                    <a:pt x="842049" y="640368"/>
                  </a:lnTo>
                  <a:lnTo>
                    <a:pt x="840929" y="622989"/>
                  </a:lnTo>
                  <a:lnTo>
                    <a:pt x="836343" y="553430"/>
                  </a:lnTo>
                  <a:lnTo>
                    <a:pt x="835949" y="504846"/>
                  </a:lnTo>
                  <a:lnTo>
                    <a:pt x="837419" y="476348"/>
                  </a:lnTo>
                  <a:lnTo>
                    <a:pt x="838427" y="467046"/>
                  </a:lnTo>
                  <a:lnTo>
                    <a:pt x="828804" y="438488"/>
                  </a:lnTo>
                  <a:lnTo>
                    <a:pt x="822677" y="413044"/>
                  </a:lnTo>
                  <a:lnTo>
                    <a:pt x="819444" y="394789"/>
                  </a:lnTo>
                  <a:lnTo>
                    <a:pt x="818501" y="387798"/>
                  </a:lnTo>
                  <a:lnTo>
                    <a:pt x="803372" y="360788"/>
                  </a:lnTo>
                  <a:lnTo>
                    <a:pt x="793899" y="338253"/>
                  </a:lnTo>
                  <a:lnTo>
                    <a:pt x="789006" y="322813"/>
                  </a:lnTo>
                  <a:lnTo>
                    <a:pt x="787614" y="317084"/>
                  </a:lnTo>
                  <a:lnTo>
                    <a:pt x="769234" y="286513"/>
                  </a:lnTo>
                  <a:lnTo>
                    <a:pt x="760843" y="262026"/>
                  </a:lnTo>
                  <a:lnTo>
                    <a:pt x="758614" y="245765"/>
                  </a:lnTo>
                  <a:lnTo>
                    <a:pt x="758722" y="239868"/>
                  </a:lnTo>
                  <a:lnTo>
                    <a:pt x="763457" y="218139"/>
                  </a:lnTo>
                  <a:lnTo>
                    <a:pt x="775336" y="209217"/>
                  </a:lnTo>
                  <a:lnTo>
                    <a:pt x="787497" y="207771"/>
                  </a:lnTo>
                  <a:lnTo>
                    <a:pt x="793075" y="208474"/>
                  </a:lnTo>
                  <a:lnTo>
                    <a:pt x="816789" y="228319"/>
                  </a:lnTo>
                  <a:lnTo>
                    <a:pt x="832866" y="254718"/>
                  </a:lnTo>
                  <a:lnTo>
                    <a:pt x="842001" y="277797"/>
                  </a:lnTo>
                  <a:lnTo>
                    <a:pt x="844891" y="287684"/>
                  </a:lnTo>
                  <a:lnTo>
                    <a:pt x="858365" y="306384"/>
                  </a:lnTo>
                  <a:lnTo>
                    <a:pt x="879344" y="341242"/>
                  </a:lnTo>
                  <a:lnTo>
                    <a:pt x="899033" y="382640"/>
                  </a:lnTo>
                  <a:lnTo>
                    <a:pt x="906918" y="402530"/>
                  </a:lnTo>
                  <a:lnTo>
                    <a:pt x="915389" y="394910"/>
                  </a:lnTo>
                  <a:lnTo>
                    <a:pt x="925587" y="388839"/>
                  </a:lnTo>
                  <a:lnTo>
                    <a:pt x="911599" y="350220"/>
                  </a:lnTo>
                  <a:lnTo>
                    <a:pt x="903449" y="317983"/>
                  </a:lnTo>
                  <a:lnTo>
                    <a:pt x="899650" y="295885"/>
                  </a:lnTo>
                  <a:lnTo>
                    <a:pt x="898714" y="287684"/>
                  </a:lnTo>
                  <a:lnTo>
                    <a:pt x="880625" y="253458"/>
                  </a:lnTo>
                  <a:lnTo>
                    <a:pt x="869496" y="222910"/>
                  </a:lnTo>
                  <a:lnTo>
                    <a:pt x="863879" y="200969"/>
                  </a:lnTo>
                  <a:lnTo>
                    <a:pt x="862328" y="192561"/>
                  </a:lnTo>
                  <a:lnTo>
                    <a:pt x="845934" y="155628"/>
                  </a:lnTo>
                  <a:lnTo>
                    <a:pt x="838767" y="128784"/>
                  </a:lnTo>
                  <a:lnTo>
                    <a:pt x="837157" y="112404"/>
                  </a:lnTo>
                  <a:lnTo>
                    <a:pt x="837436" y="106861"/>
                  </a:lnTo>
                  <a:lnTo>
                    <a:pt x="845591" y="88999"/>
                  </a:lnTo>
                  <a:lnTo>
                    <a:pt x="858356" y="79642"/>
                  </a:lnTo>
                  <a:lnTo>
                    <a:pt x="870126" y="76043"/>
                  </a:lnTo>
                  <a:lnTo>
                    <a:pt x="875295" y="75454"/>
                  </a:lnTo>
                  <a:lnTo>
                    <a:pt x="899907" y="89281"/>
                  </a:lnTo>
                  <a:lnTo>
                    <a:pt x="917861" y="121558"/>
                  </a:lnTo>
                  <a:lnTo>
                    <a:pt x="928853" y="154192"/>
                  </a:lnTo>
                  <a:lnTo>
                    <a:pt x="932585" y="169091"/>
                  </a:lnTo>
                  <a:lnTo>
                    <a:pt x="943549" y="191524"/>
                  </a:lnTo>
                  <a:lnTo>
                    <a:pt x="951797" y="209995"/>
                  </a:lnTo>
                  <a:lnTo>
                    <a:pt x="956991" y="222526"/>
                  </a:lnTo>
                  <a:lnTo>
                    <a:pt x="958798" y="227143"/>
                  </a:lnTo>
                  <a:lnTo>
                    <a:pt x="966713" y="240443"/>
                  </a:lnTo>
                  <a:lnTo>
                    <a:pt x="972488" y="252255"/>
                  </a:lnTo>
                  <a:lnTo>
                    <a:pt x="976025" y="260713"/>
                  </a:lnTo>
                  <a:lnTo>
                    <a:pt x="977225" y="263947"/>
                  </a:lnTo>
                  <a:lnTo>
                    <a:pt x="981583" y="273410"/>
                  </a:lnTo>
                  <a:lnTo>
                    <a:pt x="984869" y="281164"/>
                  </a:lnTo>
                  <a:lnTo>
                    <a:pt x="986942" y="286406"/>
                  </a:lnTo>
                  <a:lnTo>
                    <a:pt x="987665" y="288331"/>
                  </a:lnTo>
                  <a:lnTo>
                    <a:pt x="992059" y="311272"/>
                  </a:lnTo>
                  <a:lnTo>
                    <a:pt x="997863" y="331181"/>
                  </a:lnTo>
                  <a:lnTo>
                    <a:pt x="1002924" y="345213"/>
                  </a:lnTo>
                  <a:lnTo>
                    <a:pt x="1005089" y="350523"/>
                  </a:lnTo>
                </a:path>
                <a:path w="1309370" h="964565">
                  <a:moveTo>
                    <a:pt x="987665" y="288331"/>
                  </a:moveTo>
                  <a:lnTo>
                    <a:pt x="983889" y="270743"/>
                  </a:lnTo>
                  <a:lnTo>
                    <a:pt x="981748" y="259542"/>
                  </a:lnTo>
                  <a:lnTo>
                    <a:pt x="980448" y="249925"/>
                  </a:lnTo>
                  <a:lnTo>
                    <a:pt x="979194" y="237087"/>
                  </a:lnTo>
                  <a:lnTo>
                    <a:pt x="969806" y="220783"/>
                  </a:lnTo>
                  <a:lnTo>
                    <a:pt x="963671" y="209287"/>
                  </a:lnTo>
                  <a:lnTo>
                    <a:pt x="958084" y="197143"/>
                  </a:lnTo>
                  <a:lnTo>
                    <a:pt x="950339" y="178895"/>
                  </a:lnTo>
                  <a:lnTo>
                    <a:pt x="945866" y="168935"/>
                  </a:lnTo>
                  <a:lnTo>
                    <a:pt x="942457" y="160741"/>
                  </a:lnTo>
                  <a:lnTo>
                    <a:pt x="938390" y="149928"/>
                  </a:lnTo>
                  <a:lnTo>
                    <a:pt x="931937" y="132109"/>
                  </a:lnTo>
                  <a:lnTo>
                    <a:pt x="917420" y="104408"/>
                  </a:lnTo>
                  <a:lnTo>
                    <a:pt x="908953" y="87713"/>
                  </a:lnTo>
                  <a:lnTo>
                    <a:pt x="903273" y="75309"/>
                  </a:lnTo>
                  <a:lnTo>
                    <a:pt x="897114" y="60481"/>
                  </a:lnTo>
                  <a:lnTo>
                    <a:pt x="884854" y="35301"/>
                  </a:lnTo>
                  <a:lnTo>
                    <a:pt x="882998" y="21157"/>
                  </a:lnTo>
                  <a:lnTo>
                    <a:pt x="893552" y="12873"/>
                  </a:lnTo>
                  <a:lnTo>
                    <a:pt x="918526" y="5274"/>
                  </a:lnTo>
                  <a:lnTo>
                    <a:pt x="931511" y="0"/>
                  </a:lnTo>
                  <a:lnTo>
                    <a:pt x="940348" y="418"/>
                  </a:lnTo>
                  <a:lnTo>
                    <a:pt x="949094" y="8487"/>
                  </a:lnTo>
                  <a:lnTo>
                    <a:pt x="961807" y="26165"/>
                  </a:lnTo>
                  <a:lnTo>
                    <a:pt x="986191" y="55528"/>
                  </a:lnTo>
                  <a:lnTo>
                    <a:pt x="992725" y="86651"/>
                  </a:lnTo>
                  <a:lnTo>
                    <a:pt x="1010504" y="115337"/>
                  </a:lnTo>
                  <a:lnTo>
                    <a:pt x="1028938" y="136372"/>
                  </a:lnTo>
                  <a:lnTo>
                    <a:pt x="1037436" y="144542"/>
                  </a:lnTo>
                  <a:lnTo>
                    <a:pt x="1051882" y="170522"/>
                  </a:lnTo>
                  <a:lnTo>
                    <a:pt x="1067690" y="195656"/>
                  </a:lnTo>
                  <a:lnTo>
                    <a:pt x="1080427" y="214633"/>
                  </a:lnTo>
                  <a:lnTo>
                    <a:pt x="1085658" y="222139"/>
                  </a:lnTo>
                  <a:lnTo>
                    <a:pt x="1088766" y="259902"/>
                  </a:lnTo>
                  <a:lnTo>
                    <a:pt x="1097051" y="290565"/>
                  </a:lnTo>
                  <a:lnTo>
                    <a:pt x="1105616" y="311148"/>
                  </a:lnTo>
                  <a:lnTo>
                    <a:pt x="1109559" y="318672"/>
                  </a:lnTo>
                  <a:lnTo>
                    <a:pt x="1110914" y="329855"/>
                  </a:lnTo>
                  <a:lnTo>
                    <a:pt x="1108062" y="333097"/>
                  </a:lnTo>
                  <a:lnTo>
                    <a:pt x="1104089" y="332232"/>
                  </a:lnTo>
                  <a:lnTo>
                    <a:pt x="1102079" y="331092"/>
                  </a:lnTo>
                  <a:lnTo>
                    <a:pt x="1092643" y="277867"/>
                  </a:lnTo>
                </a:path>
                <a:path w="1309370" h="964565">
                  <a:moveTo>
                    <a:pt x="1088160" y="256492"/>
                  </a:moveTo>
                  <a:lnTo>
                    <a:pt x="1080883" y="238146"/>
                  </a:lnTo>
                  <a:lnTo>
                    <a:pt x="1076901" y="228452"/>
                  </a:lnTo>
                  <a:lnTo>
                    <a:pt x="1074815" y="224190"/>
                  </a:lnTo>
                  <a:lnTo>
                    <a:pt x="1073225" y="222139"/>
                  </a:lnTo>
                </a:path>
                <a:path w="1309370" h="964565">
                  <a:moveTo>
                    <a:pt x="1071218" y="202263"/>
                  </a:moveTo>
                  <a:lnTo>
                    <a:pt x="1072755" y="207255"/>
                  </a:lnTo>
                  <a:lnTo>
                    <a:pt x="1073225" y="222139"/>
                  </a:lnTo>
                </a:path>
                <a:path w="1309370" h="964565">
                  <a:moveTo>
                    <a:pt x="1297545" y="958637"/>
                  </a:moveTo>
                  <a:lnTo>
                    <a:pt x="1271764" y="911284"/>
                  </a:lnTo>
                  <a:lnTo>
                    <a:pt x="1250174" y="871579"/>
                  </a:lnTo>
                  <a:lnTo>
                    <a:pt x="1217776" y="811927"/>
                  </a:lnTo>
                  <a:lnTo>
                    <a:pt x="1200883" y="762591"/>
                  </a:lnTo>
                  <a:lnTo>
                    <a:pt x="1195964" y="723592"/>
                  </a:lnTo>
                  <a:lnTo>
                    <a:pt x="1197245" y="697966"/>
                  </a:lnTo>
                  <a:lnTo>
                    <a:pt x="1198955" y="688750"/>
                  </a:lnTo>
                  <a:lnTo>
                    <a:pt x="1222323" y="631092"/>
                  </a:lnTo>
                  <a:lnTo>
                    <a:pt x="1244979" y="585029"/>
                  </a:lnTo>
                  <a:lnTo>
                    <a:pt x="1269592" y="541582"/>
                  </a:lnTo>
                  <a:lnTo>
                    <a:pt x="1281986" y="518953"/>
                  </a:lnTo>
                  <a:lnTo>
                    <a:pt x="1286864" y="498232"/>
                  </a:lnTo>
                  <a:lnTo>
                    <a:pt x="1287808" y="479247"/>
                  </a:lnTo>
                  <a:lnTo>
                    <a:pt x="1288401" y="461826"/>
                  </a:lnTo>
                  <a:lnTo>
                    <a:pt x="1292852" y="425437"/>
                  </a:lnTo>
                  <a:lnTo>
                    <a:pt x="1297668" y="396323"/>
                  </a:lnTo>
                  <a:lnTo>
                    <a:pt x="1301527" y="377005"/>
                  </a:lnTo>
                  <a:lnTo>
                    <a:pt x="1303107" y="370005"/>
                  </a:lnTo>
                  <a:lnTo>
                    <a:pt x="1309231" y="344054"/>
                  </a:lnTo>
                  <a:lnTo>
                    <a:pt x="1307932" y="322759"/>
                  </a:lnTo>
                  <a:lnTo>
                    <a:pt x="1303791" y="308349"/>
                  </a:lnTo>
                  <a:lnTo>
                    <a:pt x="1301393" y="303051"/>
                  </a:lnTo>
                  <a:lnTo>
                    <a:pt x="1300303" y="287315"/>
                  </a:lnTo>
                  <a:lnTo>
                    <a:pt x="1298773" y="277584"/>
                  </a:lnTo>
                  <a:lnTo>
                    <a:pt x="1297410" y="272640"/>
                  </a:lnTo>
                  <a:lnTo>
                    <a:pt x="1296821" y="271263"/>
                  </a:lnTo>
                  <a:lnTo>
                    <a:pt x="1298441" y="256949"/>
                  </a:lnTo>
                  <a:lnTo>
                    <a:pt x="1299184" y="244297"/>
                  </a:lnTo>
                  <a:lnTo>
                    <a:pt x="1299416" y="233194"/>
                  </a:lnTo>
                  <a:lnTo>
                    <a:pt x="1299500" y="223523"/>
                  </a:lnTo>
                  <a:lnTo>
                    <a:pt x="1296612" y="199428"/>
                  </a:lnTo>
                  <a:lnTo>
                    <a:pt x="1289664" y="187751"/>
                  </a:lnTo>
                  <a:lnTo>
                    <a:pt x="1282602" y="184022"/>
                  </a:lnTo>
                  <a:lnTo>
                    <a:pt x="1279371" y="183772"/>
                  </a:lnTo>
                  <a:lnTo>
                    <a:pt x="1247277" y="195452"/>
                  </a:lnTo>
                  <a:lnTo>
                    <a:pt x="1226013" y="219896"/>
                  </a:lnTo>
                  <a:lnTo>
                    <a:pt x="1214240" y="244099"/>
                  </a:lnTo>
                  <a:lnTo>
                    <a:pt x="1210613" y="255057"/>
                  </a:lnTo>
                  <a:lnTo>
                    <a:pt x="1206429" y="290643"/>
                  </a:lnTo>
                  <a:lnTo>
                    <a:pt x="1206894" y="317122"/>
                  </a:lnTo>
                  <a:lnTo>
                    <a:pt x="1209218" y="333639"/>
                  </a:lnTo>
                  <a:lnTo>
                    <a:pt x="1210613" y="339335"/>
                  </a:lnTo>
                  <a:lnTo>
                    <a:pt x="1199280" y="371142"/>
                  </a:lnTo>
                  <a:lnTo>
                    <a:pt x="1193279" y="396877"/>
                  </a:lnTo>
                  <a:lnTo>
                    <a:pt x="1190920" y="414103"/>
                  </a:lnTo>
                  <a:lnTo>
                    <a:pt x="1190509" y="420386"/>
                  </a:lnTo>
                  <a:lnTo>
                    <a:pt x="1180693" y="437029"/>
                  </a:lnTo>
                  <a:lnTo>
                    <a:pt x="1169846" y="447342"/>
                  </a:lnTo>
                  <a:lnTo>
                    <a:pt x="1161066" y="452597"/>
                  </a:lnTo>
                  <a:lnTo>
                    <a:pt x="1157451" y="454066"/>
                  </a:lnTo>
                </a:path>
                <a:path w="1309370" h="964565">
                  <a:moveTo>
                    <a:pt x="1297049" y="274057"/>
                  </a:moveTo>
                  <a:lnTo>
                    <a:pt x="1295335" y="274057"/>
                  </a:lnTo>
                  <a:lnTo>
                    <a:pt x="1279765" y="271072"/>
                  </a:lnTo>
                  <a:lnTo>
                    <a:pt x="1277199" y="264976"/>
                  </a:lnTo>
                  <a:lnTo>
                    <a:pt x="1272529" y="255729"/>
                  </a:lnTo>
                  <a:lnTo>
                    <a:pt x="1270700" y="245058"/>
                  </a:lnTo>
                  <a:lnTo>
                    <a:pt x="1270495" y="236246"/>
                  </a:lnTo>
                  <a:lnTo>
                    <a:pt x="1270697" y="232578"/>
                  </a:lnTo>
                  <a:lnTo>
                    <a:pt x="1272449" y="215530"/>
                  </a:lnTo>
                  <a:lnTo>
                    <a:pt x="1276304" y="205413"/>
                  </a:lnTo>
                  <a:lnTo>
                    <a:pt x="1280159" y="200564"/>
                  </a:lnTo>
                  <a:lnTo>
                    <a:pt x="1281911" y="199317"/>
                  </a:lnTo>
                  <a:lnTo>
                    <a:pt x="1286254" y="195012"/>
                  </a:lnTo>
                  <a:lnTo>
                    <a:pt x="1294459" y="194097"/>
                  </a:lnTo>
                </a:path>
                <a:path w="1309370" h="964565">
                  <a:moveTo>
                    <a:pt x="1208022" y="273612"/>
                  </a:moveTo>
                  <a:lnTo>
                    <a:pt x="1189356" y="218075"/>
                  </a:lnTo>
                  <a:lnTo>
                    <a:pt x="1152846" y="150863"/>
                  </a:lnTo>
                  <a:lnTo>
                    <a:pt x="1120083" y="114377"/>
                  </a:lnTo>
                  <a:lnTo>
                    <a:pt x="1115122" y="109833"/>
                  </a:lnTo>
                  <a:lnTo>
                    <a:pt x="1084998" y="71572"/>
                  </a:lnTo>
                  <a:lnTo>
                    <a:pt x="1055403" y="45545"/>
                  </a:lnTo>
                  <a:lnTo>
                    <a:pt x="1032862" y="30702"/>
                  </a:lnTo>
                  <a:lnTo>
                    <a:pt x="1023898" y="25987"/>
                  </a:lnTo>
                  <a:lnTo>
                    <a:pt x="1002152" y="28428"/>
                  </a:lnTo>
                  <a:lnTo>
                    <a:pt x="990952" y="38824"/>
                  </a:lnTo>
                  <a:lnTo>
                    <a:pt x="986798" y="50187"/>
                  </a:lnTo>
                  <a:lnTo>
                    <a:pt x="986191" y="55528"/>
                  </a:lnTo>
                </a:path>
                <a:path w="1309370" h="964565">
                  <a:moveTo>
                    <a:pt x="190575" y="238395"/>
                  </a:moveTo>
                  <a:lnTo>
                    <a:pt x="185546" y="243413"/>
                  </a:lnTo>
                  <a:lnTo>
                    <a:pt x="180492" y="245534"/>
                  </a:lnTo>
                  <a:lnTo>
                    <a:pt x="172374" y="245162"/>
                  </a:lnTo>
                  <a:lnTo>
                    <a:pt x="158151" y="242700"/>
                  </a:lnTo>
                </a:path>
                <a:path w="1309370" h="964565">
                  <a:moveTo>
                    <a:pt x="229843" y="161509"/>
                  </a:moveTo>
                  <a:lnTo>
                    <a:pt x="221664" y="163871"/>
                  </a:lnTo>
                  <a:lnTo>
                    <a:pt x="217168" y="162563"/>
                  </a:lnTo>
                </a:path>
                <a:path w="1309370" h="964565">
                  <a:moveTo>
                    <a:pt x="287615" y="233632"/>
                  </a:moveTo>
                  <a:lnTo>
                    <a:pt x="285812" y="237582"/>
                  </a:lnTo>
                  <a:lnTo>
                    <a:pt x="269784" y="236287"/>
                  </a:lnTo>
                </a:path>
                <a:path w="1309370" h="964565">
                  <a:moveTo>
                    <a:pt x="324991" y="134153"/>
                  </a:moveTo>
                  <a:lnTo>
                    <a:pt x="319175" y="134953"/>
                  </a:lnTo>
                  <a:lnTo>
                    <a:pt x="312774" y="133048"/>
                  </a:lnTo>
                </a:path>
                <a:path w="1309370" h="964565">
                  <a:moveTo>
                    <a:pt x="371003" y="286515"/>
                  </a:moveTo>
                  <a:lnTo>
                    <a:pt x="363409" y="288242"/>
                  </a:lnTo>
                  <a:lnTo>
                    <a:pt x="353808" y="285080"/>
                  </a:lnTo>
                </a:path>
                <a:path w="1309370" h="964565">
                  <a:moveTo>
                    <a:pt x="398385" y="199431"/>
                  </a:moveTo>
                  <a:lnTo>
                    <a:pt x="392924" y="200397"/>
                  </a:lnTo>
                  <a:lnTo>
                    <a:pt x="386510" y="199114"/>
                  </a:lnTo>
                </a:path>
                <a:path w="1309370" h="964565">
                  <a:moveTo>
                    <a:pt x="1085658" y="222139"/>
                  </a:moveTo>
                  <a:lnTo>
                    <a:pt x="1087085" y="225704"/>
                  </a:lnTo>
                  <a:lnTo>
                    <a:pt x="1090357" y="227802"/>
                  </a:lnTo>
                  <a:lnTo>
                    <a:pt x="1097991" y="229249"/>
                  </a:lnTo>
                  <a:lnTo>
                    <a:pt x="1112506" y="230864"/>
                  </a:lnTo>
                </a:path>
                <a:path w="1309370" h="964565">
                  <a:moveTo>
                    <a:pt x="1037436" y="144542"/>
                  </a:moveTo>
                  <a:lnTo>
                    <a:pt x="1042097" y="146561"/>
                  </a:lnTo>
                  <a:lnTo>
                    <a:pt x="1055457" y="144428"/>
                  </a:lnTo>
                </a:path>
                <a:path w="1309370" h="964565">
                  <a:moveTo>
                    <a:pt x="979194" y="237087"/>
                  </a:moveTo>
                  <a:lnTo>
                    <a:pt x="980730" y="244681"/>
                  </a:lnTo>
                  <a:lnTo>
                    <a:pt x="997977" y="243818"/>
                  </a:lnTo>
                </a:path>
                <a:path w="1309370" h="964565">
                  <a:moveTo>
                    <a:pt x="933169" y="132312"/>
                  </a:moveTo>
                  <a:lnTo>
                    <a:pt x="938782" y="131461"/>
                  </a:lnTo>
                  <a:lnTo>
                    <a:pt x="942211" y="130153"/>
                  </a:lnTo>
                </a:path>
                <a:path w="1309370" h="964565">
                  <a:moveTo>
                    <a:pt x="898714" y="287684"/>
                  </a:moveTo>
                  <a:lnTo>
                    <a:pt x="904632" y="290046"/>
                  </a:lnTo>
                  <a:lnTo>
                    <a:pt x="912417" y="287480"/>
                  </a:lnTo>
                </a:path>
                <a:path w="1309370" h="964565">
                  <a:moveTo>
                    <a:pt x="862697" y="195012"/>
                  </a:moveTo>
                  <a:lnTo>
                    <a:pt x="866151" y="196726"/>
                  </a:lnTo>
                  <a:lnTo>
                    <a:pt x="874368" y="193678"/>
                  </a:lnTo>
                </a:path>
                <a:path w="1309370" h="964565">
                  <a:moveTo>
                    <a:pt x="787614" y="317084"/>
                  </a:moveTo>
                  <a:lnTo>
                    <a:pt x="794421" y="317313"/>
                  </a:lnTo>
                  <a:lnTo>
                    <a:pt x="798739" y="314697"/>
                  </a:lnTo>
                </a:path>
                <a:path w="1309370" h="964565">
                  <a:moveTo>
                    <a:pt x="818501" y="387798"/>
                  </a:moveTo>
                  <a:lnTo>
                    <a:pt x="819910" y="382997"/>
                  </a:lnTo>
                  <a:lnTo>
                    <a:pt x="829029" y="379949"/>
                  </a:lnTo>
                </a:path>
                <a:path w="1309370" h="964565">
                  <a:moveTo>
                    <a:pt x="465555" y="374526"/>
                  </a:moveTo>
                  <a:lnTo>
                    <a:pt x="461669" y="365420"/>
                  </a:lnTo>
                  <a:lnTo>
                    <a:pt x="451560" y="362614"/>
                  </a:lnTo>
                </a:path>
                <a:path w="1309370" h="964565">
                  <a:moveTo>
                    <a:pt x="481138" y="305502"/>
                  </a:moveTo>
                  <a:lnTo>
                    <a:pt x="475855" y="306696"/>
                  </a:lnTo>
                  <a:lnTo>
                    <a:pt x="471791" y="305083"/>
                  </a:lnTo>
                </a:path>
                <a:path w="1309370" h="964565">
                  <a:moveTo>
                    <a:pt x="98792" y="428527"/>
                  </a:moveTo>
                  <a:lnTo>
                    <a:pt x="95782" y="432337"/>
                  </a:lnTo>
                  <a:lnTo>
                    <a:pt x="81342" y="430076"/>
                  </a:lnTo>
                </a:path>
                <a:path w="1309370" h="964565">
                  <a:moveTo>
                    <a:pt x="107821" y="500764"/>
                  </a:moveTo>
                  <a:lnTo>
                    <a:pt x="108825" y="507190"/>
                  </a:lnTo>
                  <a:lnTo>
                    <a:pt x="93978" y="513960"/>
                  </a:lnTo>
                </a:path>
                <a:path w="1309370" h="964565">
                  <a:moveTo>
                    <a:pt x="170166" y="348034"/>
                  </a:moveTo>
                  <a:lnTo>
                    <a:pt x="181294" y="346901"/>
                  </a:lnTo>
                  <a:lnTo>
                    <a:pt x="191289" y="348815"/>
                  </a:lnTo>
                  <a:lnTo>
                    <a:pt x="198498" y="351577"/>
                  </a:lnTo>
                  <a:lnTo>
                    <a:pt x="201268" y="352987"/>
                  </a:lnTo>
                </a:path>
                <a:path w="1309370" h="964565">
                  <a:moveTo>
                    <a:pt x="262901" y="353432"/>
                  </a:moveTo>
                  <a:lnTo>
                    <a:pt x="275403" y="353106"/>
                  </a:lnTo>
                  <a:lnTo>
                    <a:pt x="283443" y="354605"/>
                  </a:lnTo>
                  <a:lnTo>
                    <a:pt x="287740" y="356530"/>
                  </a:lnTo>
                  <a:lnTo>
                    <a:pt x="289012" y="357483"/>
                  </a:lnTo>
                </a:path>
                <a:path w="1309370" h="964565">
                  <a:moveTo>
                    <a:pt x="363117" y="384089"/>
                  </a:moveTo>
                  <a:lnTo>
                    <a:pt x="356805" y="385474"/>
                  </a:lnTo>
                  <a:lnTo>
                    <a:pt x="351420" y="382730"/>
                  </a:lnTo>
                </a:path>
                <a:path w="1309370" h="964565">
                  <a:moveTo>
                    <a:pt x="385761" y="398313"/>
                  </a:moveTo>
                  <a:lnTo>
                    <a:pt x="391108" y="400777"/>
                  </a:lnTo>
                  <a:lnTo>
                    <a:pt x="395565" y="408016"/>
                  </a:lnTo>
                </a:path>
              </a:pathLst>
            </a:custGeom>
            <a:noFill/>
            <a:ln w="13716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203" name="object 53">
              <a:extLst>
                <a:ext uri="{FF2B5EF4-FFF2-40B4-BE49-F238E27FC236}">
                  <a16:creationId xmlns:a16="http://schemas.microsoft.com/office/drawing/2014/main" id="{547461AE-2EA3-4E22-9E91-15D7301613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2433" y="12798959"/>
              <a:ext cx="191769" cy="145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4" name="object 54">
              <a:extLst>
                <a:ext uri="{FF2B5EF4-FFF2-40B4-BE49-F238E27FC236}">
                  <a16:creationId xmlns:a16="http://schemas.microsoft.com/office/drawing/2014/main" id="{E1651DDB-CBF5-4EBD-B268-E40F3A67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403" y="12595579"/>
              <a:ext cx="238125" cy="87630"/>
            </a:xfrm>
            <a:custGeom>
              <a:avLst/>
              <a:gdLst>
                <a:gd name="T0" fmla="*/ 14566 w 238125"/>
                <a:gd name="T1" fmla="*/ 72886 h 87629"/>
                <a:gd name="T2" fmla="*/ 6553 w 238125"/>
                <a:gd name="T3" fmla="*/ 78233 h 87629"/>
                <a:gd name="T4" fmla="*/ 0 w 238125"/>
                <a:gd name="T5" fmla="*/ 87161 h 87629"/>
                <a:gd name="T6" fmla="*/ 33235 w 238125"/>
                <a:gd name="T7" fmla="*/ 59196 h 87629"/>
                <a:gd name="T8" fmla="*/ 38595 w 238125"/>
                <a:gd name="T9" fmla="*/ 57862 h 87629"/>
                <a:gd name="T10" fmla="*/ 46367 w 238125"/>
                <a:gd name="T11" fmla="*/ 53963 h 87629"/>
                <a:gd name="T12" fmla="*/ 99021 w 238125"/>
                <a:gd name="T13" fmla="*/ 26722 h 87629"/>
                <a:gd name="T14" fmla="*/ 104596 w 238125"/>
                <a:gd name="T15" fmla="*/ 22433 h 87629"/>
                <a:gd name="T16" fmla="*/ 109851 w 238125"/>
                <a:gd name="T17" fmla="*/ 20412 h 87629"/>
                <a:gd name="T18" fmla="*/ 117845 w 238125"/>
                <a:gd name="T19" fmla="*/ 20126 h 87629"/>
                <a:gd name="T20" fmla="*/ 131635 w 238125"/>
                <a:gd name="T21" fmla="*/ 21045 h 87629"/>
                <a:gd name="T22" fmla="*/ 196113 w 238125"/>
                <a:gd name="T23" fmla="*/ 9018 h 87629"/>
                <a:gd name="T24" fmla="*/ 201971 w 238125"/>
                <a:gd name="T25" fmla="*/ 2438 h 87629"/>
                <a:gd name="T26" fmla="*/ 208259 w 238125"/>
                <a:gd name="T27" fmla="*/ 0 h 87629"/>
                <a:gd name="T28" fmla="*/ 218878 w 238125"/>
                <a:gd name="T29" fmla="*/ 1483 h 87629"/>
                <a:gd name="T30" fmla="*/ 237731 w 238125"/>
                <a:gd name="T31" fmla="*/ 6669 h 87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8125" h="87629">
                  <a:moveTo>
                    <a:pt x="14566" y="72886"/>
                  </a:moveTo>
                  <a:lnTo>
                    <a:pt x="6553" y="78233"/>
                  </a:lnTo>
                  <a:lnTo>
                    <a:pt x="0" y="87161"/>
                  </a:lnTo>
                </a:path>
                <a:path w="238125" h="87629">
                  <a:moveTo>
                    <a:pt x="33235" y="59196"/>
                  </a:moveTo>
                  <a:lnTo>
                    <a:pt x="38595" y="57862"/>
                  </a:lnTo>
                  <a:lnTo>
                    <a:pt x="46367" y="53963"/>
                  </a:lnTo>
                </a:path>
                <a:path w="238125" h="87629">
                  <a:moveTo>
                    <a:pt x="99021" y="26722"/>
                  </a:moveTo>
                  <a:lnTo>
                    <a:pt x="104596" y="22433"/>
                  </a:lnTo>
                  <a:lnTo>
                    <a:pt x="109851" y="20412"/>
                  </a:lnTo>
                  <a:lnTo>
                    <a:pt x="117845" y="20126"/>
                  </a:lnTo>
                  <a:lnTo>
                    <a:pt x="131635" y="21045"/>
                  </a:lnTo>
                </a:path>
                <a:path w="238125" h="87629">
                  <a:moveTo>
                    <a:pt x="196113" y="9018"/>
                  </a:moveTo>
                  <a:lnTo>
                    <a:pt x="201971" y="2438"/>
                  </a:lnTo>
                  <a:lnTo>
                    <a:pt x="208259" y="0"/>
                  </a:lnTo>
                  <a:lnTo>
                    <a:pt x="218878" y="1483"/>
                  </a:lnTo>
                  <a:lnTo>
                    <a:pt x="237731" y="6669"/>
                  </a:lnTo>
                </a:path>
              </a:pathLst>
            </a:custGeom>
            <a:noFill/>
            <a:ln w="13716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205" name="object 55">
              <a:extLst>
                <a:ext uri="{FF2B5EF4-FFF2-40B4-BE49-F238E27FC236}">
                  <a16:creationId xmlns:a16="http://schemas.microsoft.com/office/drawing/2014/main" id="{1A4F810A-7FF7-4B55-83E2-99D4E31F89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3366" y="12729362"/>
              <a:ext cx="157200" cy="211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6" name="object 56">
              <a:extLst>
                <a:ext uri="{FF2B5EF4-FFF2-40B4-BE49-F238E27FC236}">
                  <a16:creationId xmlns:a16="http://schemas.microsoft.com/office/drawing/2014/main" id="{F76A15AC-A1BF-4345-8110-F191891EA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6561" y="12605271"/>
              <a:ext cx="33655" cy="95250"/>
            </a:xfrm>
            <a:custGeom>
              <a:avLst/>
              <a:gdLst>
                <a:gd name="T0" fmla="*/ 20104 w 33654"/>
                <a:gd name="T1" fmla="*/ 0 h 95250"/>
                <a:gd name="T2" fmla="*/ 23634 w 33654"/>
                <a:gd name="T3" fmla="*/ 4800 h 95250"/>
                <a:gd name="T4" fmla="*/ 33108 w 33654"/>
                <a:gd name="T5" fmla="*/ 3492 h 95250"/>
                <a:gd name="T6" fmla="*/ 0 w 33654"/>
                <a:gd name="T7" fmla="*/ 81051 h 95250"/>
                <a:gd name="T8" fmla="*/ 1016 w 33654"/>
                <a:gd name="T9" fmla="*/ 91859 h 95250"/>
                <a:gd name="T10" fmla="*/ 9486 w 33654"/>
                <a:gd name="T11" fmla="*/ 95046 h 95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54" h="95250">
                  <a:moveTo>
                    <a:pt x="20104" y="0"/>
                  </a:moveTo>
                  <a:lnTo>
                    <a:pt x="23634" y="4800"/>
                  </a:lnTo>
                  <a:lnTo>
                    <a:pt x="33108" y="3492"/>
                  </a:lnTo>
                </a:path>
                <a:path w="33654" h="95250">
                  <a:moveTo>
                    <a:pt x="0" y="81051"/>
                  </a:moveTo>
                  <a:lnTo>
                    <a:pt x="1016" y="91859"/>
                  </a:lnTo>
                  <a:lnTo>
                    <a:pt x="9486" y="95046"/>
                  </a:lnTo>
                </a:path>
              </a:pathLst>
            </a:custGeom>
            <a:noFill/>
            <a:ln w="13716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</p:grpSp>
      <p:sp>
        <p:nvSpPr>
          <p:cNvPr id="57" name="object 57">
            <a:extLst>
              <a:ext uri="{FF2B5EF4-FFF2-40B4-BE49-F238E27FC236}">
                <a16:creationId xmlns:a16="http://schemas.microsoft.com/office/drawing/2014/main" id="{4FB65E00-6931-4F9D-8E76-2E7E41045150}"/>
              </a:ext>
            </a:extLst>
          </p:cNvPr>
          <p:cNvSpPr txBox="1"/>
          <p:nvPr/>
        </p:nvSpPr>
        <p:spPr>
          <a:xfrm>
            <a:off x="7148513" y="11898313"/>
            <a:ext cx="287337" cy="268663"/>
          </a:xfrm>
          <a:prstGeom prst="rect">
            <a:avLst/>
          </a:prstGeom>
        </p:spPr>
        <p:txBody>
          <a:bodyPr lIns="0" tIns="14605" rIns="0" bIns="0" rtlCol="1">
            <a:spAutoFit/>
          </a:bodyPr>
          <a:lstStyle/>
          <a:p>
            <a:pPr marL="12700" rtl="1" eaLnBrk="1" fontAlgn="auto" hangingPunct="1">
              <a:spcBef>
                <a:spcPts val="115"/>
              </a:spcBef>
              <a:spcAft>
                <a:spcPts val="0"/>
              </a:spcAft>
              <a:defRPr/>
            </a:pPr>
            <a:r>
              <a:rPr lang="ar" sz="1650" b="1" kern="0" spc="70">
                <a:solidFill>
                  <a:srgbClr val="DE1F28"/>
                </a:solidFill>
                <a:latin typeface="+mn-lt"/>
                <a:cs typeface="Arial"/>
              </a:rPr>
              <a:t>11</a:t>
            </a:r>
            <a:endParaRPr sz="1650" kern="0">
              <a:solidFill>
                <a:sysClr val="windowText" lastClr="000000"/>
              </a:solidFill>
              <a:latin typeface="+mn-lt"/>
              <a:cs typeface="Arial"/>
            </a:endParaRPr>
          </a:p>
        </p:txBody>
      </p:sp>
      <p:grpSp>
        <p:nvGrpSpPr>
          <p:cNvPr id="2055" name="object 58">
            <a:extLst>
              <a:ext uri="{FF2B5EF4-FFF2-40B4-BE49-F238E27FC236}">
                <a16:creationId xmlns:a16="http://schemas.microsoft.com/office/drawing/2014/main" id="{ACD76307-BFDD-407C-8D25-7D8F875D86A0}"/>
              </a:ext>
            </a:extLst>
          </p:cNvPr>
          <p:cNvGrpSpPr>
            <a:grpSpLocks/>
          </p:cNvGrpSpPr>
          <p:nvPr/>
        </p:nvGrpSpPr>
        <p:grpSpPr bwMode="auto">
          <a:xfrm>
            <a:off x="8153400" y="8572500"/>
            <a:ext cx="1936750" cy="1535113"/>
            <a:chOff x="8153133" y="8572652"/>
            <a:chExt cx="1937385" cy="1534795"/>
          </a:xfrm>
        </p:grpSpPr>
        <p:pic>
          <p:nvPicPr>
            <p:cNvPr id="2147" name="object 59">
              <a:extLst>
                <a:ext uri="{FF2B5EF4-FFF2-40B4-BE49-F238E27FC236}">
                  <a16:creationId xmlns:a16="http://schemas.microsoft.com/office/drawing/2014/main" id="{89F91A4A-3361-492C-B019-FCC079C585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133" y="8572652"/>
              <a:ext cx="1937042" cy="153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8" name="object 60">
              <a:extLst>
                <a:ext uri="{FF2B5EF4-FFF2-40B4-BE49-F238E27FC236}">
                  <a16:creationId xmlns:a16="http://schemas.microsoft.com/office/drawing/2014/main" id="{037817CD-0EE9-49A9-9490-08BE1DC00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5726" y="8639607"/>
              <a:ext cx="1746885" cy="1353185"/>
            </a:xfrm>
            <a:custGeom>
              <a:avLst/>
              <a:gdLst>
                <a:gd name="T0" fmla="*/ 1599095 w 1746884"/>
                <a:gd name="T1" fmla="*/ 0 h 1353184"/>
                <a:gd name="T2" fmla="*/ 147599 w 1746884"/>
                <a:gd name="T3" fmla="*/ 0 h 1353184"/>
                <a:gd name="T4" fmla="*/ 100944 w 1746884"/>
                <a:gd name="T5" fmla="*/ 7525 h 1353184"/>
                <a:gd name="T6" fmla="*/ 60427 w 1746884"/>
                <a:gd name="T7" fmla="*/ 28482 h 1353184"/>
                <a:gd name="T8" fmla="*/ 28476 w 1746884"/>
                <a:gd name="T9" fmla="*/ 60440 h 1353184"/>
                <a:gd name="T10" fmla="*/ 7524 w 1746884"/>
                <a:gd name="T11" fmla="*/ 100969 h 1353184"/>
                <a:gd name="T12" fmla="*/ 0 w 1746884"/>
                <a:gd name="T13" fmla="*/ 147637 h 1353184"/>
                <a:gd name="T14" fmla="*/ 0 w 1746884"/>
                <a:gd name="T15" fmla="*/ 1205509 h 1353184"/>
                <a:gd name="T16" fmla="*/ 7524 w 1746884"/>
                <a:gd name="T17" fmla="*/ 1252145 h 1353184"/>
                <a:gd name="T18" fmla="*/ 28476 w 1746884"/>
                <a:gd name="T19" fmla="*/ 1292651 h 1353184"/>
                <a:gd name="T20" fmla="*/ 60427 w 1746884"/>
                <a:gd name="T21" fmla="*/ 1324596 h 1353184"/>
                <a:gd name="T22" fmla="*/ 100944 w 1746884"/>
                <a:gd name="T23" fmla="*/ 1345546 h 1353184"/>
                <a:gd name="T24" fmla="*/ 147599 w 1746884"/>
                <a:gd name="T25" fmla="*/ 1353070 h 1353184"/>
                <a:gd name="T26" fmla="*/ 1599095 w 1746884"/>
                <a:gd name="T27" fmla="*/ 1353070 h 1353184"/>
                <a:gd name="T28" fmla="*/ 1645747 w 1746884"/>
                <a:gd name="T29" fmla="*/ 1345546 h 1353184"/>
                <a:gd name="T30" fmla="*/ 1686270 w 1746884"/>
                <a:gd name="T31" fmla="*/ 1324596 h 1353184"/>
                <a:gd name="T32" fmla="*/ 1718230 w 1746884"/>
                <a:gd name="T33" fmla="*/ 1292651 h 1353184"/>
                <a:gd name="T34" fmla="*/ 1739191 w 1746884"/>
                <a:gd name="T35" fmla="*/ 1252145 h 1353184"/>
                <a:gd name="T36" fmla="*/ 1746719 w 1746884"/>
                <a:gd name="T37" fmla="*/ 1205509 h 1353184"/>
                <a:gd name="T38" fmla="*/ 1746719 w 1746884"/>
                <a:gd name="T39" fmla="*/ 147637 h 1353184"/>
                <a:gd name="T40" fmla="*/ 1739191 w 1746884"/>
                <a:gd name="T41" fmla="*/ 100969 h 1353184"/>
                <a:gd name="T42" fmla="*/ 1718230 w 1746884"/>
                <a:gd name="T43" fmla="*/ 60440 h 1353184"/>
                <a:gd name="T44" fmla="*/ 1686270 w 1746884"/>
                <a:gd name="T45" fmla="*/ 28482 h 1353184"/>
                <a:gd name="T46" fmla="*/ 1645747 w 1746884"/>
                <a:gd name="T47" fmla="*/ 7525 h 1353184"/>
                <a:gd name="T48" fmla="*/ 1599095 w 1746884"/>
                <a:gd name="T49" fmla="*/ 0 h 1353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6884" h="1353184">
                  <a:moveTo>
                    <a:pt x="1599095" y="0"/>
                  </a:moveTo>
                  <a:lnTo>
                    <a:pt x="147599" y="0"/>
                  </a:lnTo>
                  <a:lnTo>
                    <a:pt x="100944" y="7525"/>
                  </a:lnTo>
                  <a:lnTo>
                    <a:pt x="60427" y="28482"/>
                  </a:lnTo>
                  <a:lnTo>
                    <a:pt x="28476" y="60440"/>
                  </a:lnTo>
                  <a:lnTo>
                    <a:pt x="7524" y="100969"/>
                  </a:lnTo>
                  <a:lnTo>
                    <a:pt x="0" y="147637"/>
                  </a:lnTo>
                  <a:lnTo>
                    <a:pt x="0" y="1205509"/>
                  </a:lnTo>
                  <a:lnTo>
                    <a:pt x="7524" y="1252145"/>
                  </a:lnTo>
                  <a:lnTo>
                    <a:pt x="28476" y="1292651"/>
                  </a:lnTo>
                  <a:lnTo>
                    <a:pt x="60427" y="1324596"/>
                  </a:lnTo>
                  <a:lnTo>
                    <a:pt x="100944" y="1345546"/>
                  </a:lnTo>
                  <a:lnTo>
                    <a:pt x="147599" y="1353070"/>
                  </a:lnTo>
                  <a:lnTo>
                    <a:pt x="1599095" y="1353070"/>
                  </a:lnTo>
                  <a:lnTo>
                    <a:pt x="1645747" y="1345546"/>
                  </a:lnTo>
                  <a:lnTo>
                    <a:pt x="1686270" y="1324596"/>
                  </a:lnTo>
                  <a:lnTo>
                    <a:pt x="1718230" y="1292651"/>
                  </a:lnTo>
                  <a:lnTo>
                    <a:pt x="1739191" y="1252145"/>
                  </a:lnTo>
                  <a:lnTo>
                    <a:pt x="1746719" y="1205509"/>
                  </a:lnTo>
                  <a:lnTo>
                    <a:pt x="1746719" y="147637"/>
                  </a:lnTo>
                  <a:lnTo>
                    <a:pt x="1739191" y="100969"/>
                  </a:lnTo>
                  <a:lnTo>
                    <a:pt x="1718230" y="60440"/>
                  </a:lnTo>
                  <a:lnTo>
                    <a:pt x="1686270" y="28482"/>
                  </a:lnTo>
                  <a:lnTo>
                    <a:pt x="1645747" y="7525"/>
                  </a:lnTo>
                  <a:lnTo>
                    <a:pt x="15990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49" name="object 61">
              <a:extLst>
                <a:ext uri="{FF2B5EF4-FFF2-40B4-BE49-F238E27FC236}">
                  <a16:creationId xmlns:a16="http://schemas.microsoft.com/office/drawing/2014/main" id="{9BECE390-6346-497E-8010-F504A52E2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5726" y="8639607"/>
              <a:ext cx="1746885" cy="1353185"/>
            </a:xfrm>
            <a:custGeom>
              <a:avLst/>
              <a:gdLst>
                <a:gd name="T0" fmla="*/ 1746719 w 1746884"/>
                <a:gd name="T1" fmla="*/ 1205509 h 1353184"/>
                <a:gd name="T2" fmla="*/ 1739191 w 1746884"/>
                <a:gd name="T3" fmla="*/ 1252145 h 1353184"/>
                <a:gd name="T4" fmla="*/ 1718230 w 1746884"/>
                <a:gd name="T5" fmla="*/ 1292651 h 1353184"/>
                <a:gd name="T6" fmla="*/ 1686270 w 1746884"/>
                <a:gd name="T7" fmla="*/ 1324596 h 1353184"/>
                <a:gd name="T8" fmla="*/ 1645747 w 1746884"/>
                <a:gd name="T9" fmla="*/ 1345546 h 1353184"/>
                <a:gd name="T10" fmla="*/ 1599095 w 1746884"/>
                <a:gd name="T11" fmla="*/ 1353070 h 1353184"/>
                <a:gd name="T12" fmla="*/ 147599 w 1746884"/>
                <a:gd name="T13" fmla="*/ 1353070 h 1353184"/>
                <a:gd name="T14" fmla="*/ 100944 w 1746884"/>
                <a:gd name="T15" fmla="*/ 1345546 h 1353184"/>
                <a:gd name="T16" fmla="*/ 60427 w 1746884"/>
                <a:gd name="T17" fmla="*/ 1324596 h 1353184"/>
                <a:gd name="T18" fmla="*/ 28476 w 1746884"/>
                <a:gd name="T19" fmla="*/ 1292651 h 1353184"/>
                <a:gd name="T20" fmla="*/ 7524 w 1746884"/>
                <a:gd name="T21" fmla="*/ 1252145 h 1353184"/>
                <a:gd name="T22" fmla="*/ 0 w 1746884"/>
                <a:gd name="T23" fmla="*/ 1205509 h 1353184"/>
                <a:gd name="T24" fmla="*/ 0 w 1746884"/>
                <a:gd name="T25" fmla="*/ 147637 h 1353184"/>
                <a:gd name="T26" fmla="*/ 7524 w 1746884"/>
                <a:gd name="T27" fmla="*/ 100969 h 1353184"/>
                <a:gd name="T28" fmla="*/ 28476 w 1746884"/>
                <a:gd name="T29" fmla="*/ 60440 h 1353184"/>
                <a:gd name="T30" fmla="*/ 60427 w 1746884"/>
                <a:gd name="T31" fmla="*/ 28482 h 1353184"/>
                <a:gd name="T32" fmla="*/ 100944 w 1746884"/>
                <a:gd name="T33" fmla="*/ 7525 h 1353184"/>
                <a:gd name="T34" fmla="*/ 147599 w 1746884"/>
                <a:gd name="T35" fmla="*/ 0 h 1353184"/>
                <a:gd name="T36" fmla="*/ 1599095 w 1746884"/>
                <a:gd name="T37" fmla="*/ 0 h 1353184"/>
                <a:gd name="T38" fmla="*/ 1645747 w 1746884"/>
                <a:gd name="T39" fmla="*/ 7525 h 1353184"/>
                <a:gd name="T40" fmla="*/ 1686270 w 1746884"/>
                <a:gd name="T41" fmla="*/ 28482 h 1353184"/>
                <a:gd name="T42" fmla="*/ 1718230 w 1746884"/>
                <a:gd name="T43" fmla="*/ 60440 h 1353184"/>
                <a:gd name="T44" fmla="*/ 1739191 w 1746884"/>
                <a:gd name="T45" fmla="*/ 100969 h 1353184"/>
                <a:gd name="T46" fmla="*/ 1746719 w 1746884"/>
                <a:gd name="T47" fmla="*/ 147637 h 1353184"/>
                <a:gd name="T48" fmla="*/ 1746719 w 1746884"/>
                <a:gd name="T49" fmla="*/ 1205509 h 1353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6884" h="1353184">
                  <a:moveTo>
                    <a:pt x="1746719" y="1205509"/>
                  </a:moveTo>
                  <a:lnTo>
                    <a:pt x="1739191" y="1252145"/>
                  </a:lnTo>
                  <a:lnTo>
                    <a:pt x="1718230" y="1292651"/>
                  </a:lnTo>
                  <a:lnTo>
                    <a:pt x="1686270" y="1324596"/>
                  </a:lnTo>
                  <a:lnTo>
                    <a:pt x="1645747" y="1345546"/>
                  </a:lnTo>
                  <a:lnTo>
                    <a:pt x="1599095" y="1353070"/>
                  </a:lnTo>
                  <a:lnTo>
                    <a:pt x="147599" y="1353070"/>
                  </a:lnTo>
                  <a:lnTo>
                    <a:pt x="100944" y="1345546"/>
                  </a:lnTo>
                  <a:lnTo>
                    <a:pt x="60427" y="1324596"/>
                  </a:lnTo>
                  <a:lnTo>
                    <a:pt x="28476" y="1292651"/>
                  </a:lnTo>
                  <a:lnTo>
                    <a:pt x="7524" y="1252145"/>
                  </a:lnTo>
                  <a:lnTo>
                    <a:pt x="0" y="1205509"/>
                  </a:lnTo>
                  <a:lnTo>
                    <a:pt x="0" y="147637"/>
                  </a:lnTo>
                  <a:lnTo>
                    <a:pt x="7524" y="100969"/>
                  </a:lnTo>
                  <a:lnTo>
                    <a:pt x="28476" y="60440"/>
                  </a:lnTo>
                  <a:lnTo>
                    <a:pt x="60427" y="28482"/>
                  </a:lnTo>
                  <a:lnTo>
                    <a:pt x="100944" y="7525"/>
                  </a:lnTo>
                  <a:lnTo>
                    <a:pt x="147599" y="0"/>
                  </a:lnTo>
                  <a:lnTo>
                    <a:pt x="1599095" y="0"/>
                  </a:lnTo>
                  <a:lnTo>
                    <a:pt x="1645747" y="7525"/>
                  </a:lnTo>
                  <a:lnTo>
                    <a:pt x="1686270" y="28482"/>
                  </a:lnTo>
                  <a:lnTo>
                    <a:pt x="1718230" y="60440"/>
                  </a:lnTo>
                  <a:lnTo>
                    <a:pt x="1739191" y="100969"/>
                  </a:lnTo>
                  <a:lnTo>
                    <a:pt x="1746719" y="147637"/>
                  </a:lnTo>
                  <a:lnTo>
                    <a:pt x="1746719" y="1205509"/>
                  </a:lnTo>
                  <a:close/>
                </a:path>
              </a:pathLst>
            </a:custGeom>
            <a:noFill/>
            <a:ln w="9359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50" name="object 62">
              <a:extLst>
                <a:ext uri="{FF2B5EF4-FFF2-40B4-BE49-F238E27FC236}">
                  <a16:creationId xmlns:a16="http://schemas.microsoft.com/office/drawing/2014/main" id="{28A79F90-182B-4738-87B3-0B49C62BE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4509" y="8846172"/>
              <a:ext cx="1704339" cy="1126490"/>
            </a:xfrm>
            <a:custGeom>
              <a:avLst/>
              <a:gdLst>
                <a:gd name="T0" fmla="*/ 1188915 w 1704340"/>
                <a:gd name="T1" fmla="*/ 990156 h 1126490"/>
                <a:gd name="T2" fmla="*/ 1169974 w 1704340"/>
                <a:gd name="T3" fmla="*/ 802449 h 1126490"/>
                <a:gd name="T4" fmla="*/ 1106618 w 1704340"/>
                <a:gd name="T5" fmla="*/ 608180 h 1126490"/>
                <a:gd name="T6" fmla="*/ 1098689 w 1704340"/>
                <a:gd name="T7" fmla="*/ 522731 h 1126490"/>
                <a:gd name="T8" fmla="*/ 1087882 w 1704340"/>
                <a:gd name="T9" fmla="*/ 421278 h 1126490"/>
                <a:gd name="T10" fmla="*/ 1085243 w 1704340"/>
                <a:gd name="T11" fmla="*/ 375678 h 1126490"/>
                <a:gd name="T12" fmla="*/ 1078066 w 1704340"/>
                <a:gd name="T13" fmla="*/ 331298 h 1126490"/>
                <a:gd name="T14" fmla="*/ 1069881 w 1704340"/>
                <a:gd name="T15" fmla="*/ 289902 h 1126490"/>
                <a:gd name="T16" fmla="*/ 1072962 w 1704340"/>
                <a:gd name="T17" fmla="*/ 249512 h 1126490"/>
                <a:gd name="T18" fmla="*/ 1143433 w 1704340"/>
                <a:gd name="T19" fmla="*/ 290848 h 1126490"/>
                <a:gd name="T20" fmla="*/ 1166052 w 1704340"/>
                <a:gd name="T21" fmla="*/ 374726 h 1126490"/>
                <a:gd name="T22" fmla="*/ 1177950 w 1704340"/>
                <a:gd name="T23" fmla="*/ 401383 h 1126490"/>
                <a:gd name="T24" fmla="*/ 1199916 w 1704340"/>
                <a:gd name="T25" fmla="*/ 343009 h 1126490"/>
                <a:gd name="T26" fmla="*/ 1201948 w 1704340"/>
                <a:gd name="T27" fmla="*/ 317314 h 1126490"/>
                <a:gd name="T28" fmla="*/ 1187862 w 1704340"/>
                <a:gd name="T29" fmla="*/ 286053 h 1126490"/>
                <a:gd name="T30" fmla="*/ 1147005 w 1704340"/>
                <a:gd name="T31" fmla="*/ 240597 h 1126490"/>
                <a:gd name="T32" fmla="*/ 1122146 w 1704340"/>
                <a:gd name="T33" fmla="*/ 229400 h 1126490"/>
                <a:gd name="T34" fmla="*/ 1102804 w 1704340"/>
                <a:gd name="T35" fmla="*/ 283857 h 1126490"/>
                <a:gd name="T36" fmla="*/ 1082332 w 1704340"/>
                <a:gd name="T37" fmla="*/ 244233 h 1126490"/>
                <a:gd name="T38" fmla="*/ 1123909 w 1704340"/>
                <a:gd name="T39" fmla="*/ 164035 h 1126490"/>
                <a:gd name="T40" fmla="*/ 1236370 w 1704340"/>
                <a:gd name="T41" fmla="*/ 202780 h 1126490"/>
                <a:gd name="T42" fmla="*/ 1314501 w 1704340"/>
                <a:gd name="T43" fmla="*/ 287781 h 1126490"/>
                <a:gd name="T44" fmla="*/ 1339634 w 1704340"/>
                <a:gd name="T45" fmla="*/ 312597 h 1126490"/>
                <a:gd name="T46" fmla="*/ 1496606 w 1704340"/>
                <a:gd name="T47" fmla="*/ 1122273 h 1126490"/>
                <a:gd name="T48" fmla="*/ 1440688 w 1704340"/>
                <a:gd name="T49" fmla="*/ 968387 h 1126490"/>
                <a:gd name="T50" fmla="*/ 1371024 w 1704340"/>
                <a:gd name="T51" fmla="*/ 742396 h 1126490"/>
                <a:gd name="T52" fmla="*/ 1372012 w 1704340"/>
                <a:gd name="T53" fmla="*/ 695717 h 1126490"/>
                <a:gd name="T54" fmla="*/ 1397449 w 1704340"/>
                <a:gd name="T55" fmla="*/ 565104 h 1126490"/>
                <a:gd name="T56" fmla="*/ 1422328 w 1704340"/>
                <a:gd name="T57" fmla="*/ 445096 h 1126490"/>
                <a:gd name="T58" fmla="*/ 1419555 w 1704340"/>
                <a:gd name="T59" fmla="*/ 403123 h 1126490"/>
                <a:gd name="T60" fmla="*/ 1415684 w 1704340"/>
                <a:gd name="T61" fmla="*/ 358446 h 1126490"/>
                <a:gd name="T62" fmla="*/ 1387671 w 1704340"/>
                <a:gd name="T63" fmla="*/ 309897 h 1126490"/>
                <a:gd name="T64" fmla="*/ 1357266 w 1704340"/>
                <a:gd name="T65" fmla="*/ 220578 h 1126490"/>
                <a:gd name="T66" fmla="*/ 1266021 w 1704340"/>
                <a:gd name="T67" fmla="*/ 163531 h 1126490"/>
                <a:gd name="T68" fmla="*/ 1223375 w 1704340"/>
                <a:gd name="T69" fmla="*/ 152055 h 1126490"/>
                <a:gd name="T70" fmla="*/ 1188837 w 1704340"/>
                <a:gd name="T71" fmla="*/ 146618 h 1126490"/>
                <a:gd name="T72" fmla="*/ 1204435 w 1704340"/>
                <a:gd name="T73" fmla="*/ 153193 h 1126490"/>
                <a:gd name="T74" fmla="*/ 1276654 w 1704340"/>
                <a:gd name="T75" fmla="*/ 250494 h 1126490"/>
                <a:gd name="T76" fmla="*/ 1257109 w 1704340"/>
                <a:gd name="T77" fmla="*/ 226504 h 1126490"/>
                <a:gd name="T78" fmla="*/ 1409478 w 1704340"/>
                <a:gd name="T79" fmla="*/ 340534 h 1126490"/>
                <a:gd name="T80" fmla="*/ 1403456 w 1704340"/>
                <a:gd name="T81" fmla="*/ 417803 h 1126490"/>
                <a:gd name="T82" fmla="*/ 310730 w 1704340"/>
                <a:gd name="T83" fmla="*/ 0 h 1126490"/>
                <a:gd name="T84" fmla="*/ 159397 w 1704340"/>
                <a:gd name="T85" fmla="*/ 319798 h 1126490"/>
                <a:gd name="T86" fmla="*/ 15329 w 1704340"/>
                <a:gd name="T87" fmla="*/ 687075 h 1126490"/>
                <a:gd name="T88" fmla="*/ 1516800 w 1704340"/>
                <a:gd name="T89" fmla="*/ 19404 h 1126490"/>
                <a:gd name="T90" fmla="*/ 556704 w 1704340"/>
                <a:gd name="T91" fmla="*/ 435444 h 1126490"/>
                <a:gd name="T92" fmla="*/ 207921 w 1704340"/>
                <a:gd name="T93" fmla="*/ 618544 h 1126490"/>
                <a:gd name="T94" fmla="*/ 65618 w 1704340"/>
                <a:gd name="T95" fmla="*/ 919382 h 1126490"/>
                <a:gd name="T96" fmla="*/ 1479638 w 1704340"/>
                <a:gd name="T97" fmla="*/ 487299 h 1126490"/>
                <a:gd name="T98" fmla="*/ 1696478 w 1704340"/>
                <a:gd name="T99" fmla="*/ 533158 h 1126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04340" h="1126490">
                  <a:moveTo>
                    <a:pt x="1192644" y="1126261"/>
                  </a:moveTo>
                  <a:lnTo>
                    <a:pt x="1191893" y="1064122"/>
                  </a:lnTo>
                  <a:lnTo>
                    <a:pt x="1190390" y="1018392"/>
                  </a:lnTo>
                  <a:lnTo>
                    <a:pt x="1188915" y="990156"/>
                  </a:lnTo>
                  <a:lnTo>
                    <a:pt x="1188250" y="980503"/>
                  </a:lnTo>
                  <a:lnTo>
                    <a:pt x="1184473" y="899372"/>
                  </a:lnTo>
                  <a:lnTo>
                    <a:pt x="1178293" y="844089"/>
                  </a:lnTo>
                  <a:lnTo>
                    <a:pt x="1169974" y="802449"/>
                  </a:lnTo>
                  <a:lnTo>
                    <a:pt x="1151025" y="735586"/>
                  </a:lnTo>
                  <a:lnTo>
                    <a:pt x="1135859" y="689170"/>
                  </a:lnTo>
                  <a:lnTo>
                    <a:pt x="1122146" y="653338"/>
                  </a:lnTo>
                  <a:lnTo>
                    <a:pt x="1106618" y="608180"/>
                  </a:lnTo>
                  <a:lnTo>
                    <a:pt x="1099772" y="576367"/>
                  </a:lnTo>
                  <a:lnTo>
                    <a:pt x="1098179" y="557541"/>
                  </a:lnTo>
                  <a:lnTo>
                    <a:pt x="1098410" y="551345"/>
                  </a:lnTo>
                  <a:lnTo>
                    <a:pt x="1098689" y="522731"/>
                  </a:lnTo>
                  <a:lnTo>
                    <a:pt x="1091034" y="484136"/>
                  </a:lnTo>
                  <a:lnTo>
                    <a:pt x="1085344" y="448107"/>
                  </a:lnTo>
                  <a:lnTo>
                    <a:pt x="1086046" y="432247"/>
                  </a:lnTo>
                  <a:lnTo>
                    <a:pt x="1087882" y="421278"/>
                  </a:lnTo>
                  <a:lnTo>
                    <a:pt x="1088923" y="417182"/>
                  </a:lnTo>
                  <a:lnTo>
                    <a:pt x="1087399" y="398030"/>
                  </a:lnTo>
                  <a:lnTo>
                    <a:pt x="1085959" y="384111"/>
                  </a:lnTo>
                  <a:lnTo>
                    <a:pt x="1085243" y="375678"/>
                  </a:lnTo>
                  <a:lnTo>
                    <a:pt x="1084999" y="371513"/>
                  </a:lnTo>
                  <a:lnTo>
                    <a:pt x="1084973" y="370395"/>
                  </a:lnTo>
                  <a:lnTo>
                    <a:pt x="1080180" y="351351"/>
                  </a:lnTo>
                  <a:lnTo>
                    <a:pt x="1078066" y="331298"/>
                  </a:lnTo>
                  <a:lnTo>
                    <a:pt x="1077574" y="315445"/>
                  </a:lnTo>
                  <a:lnTo>
                    <a:pt x="1077645" y="309003"/>
                  </a:lnTo>
                  <a:lnTo>
                    <a:pt x="1072739" y="299784"/>
                  </a:lnTo>
                  <a:lnTo>
                    <a:pt x="1069881" y="289902"/>
                  </a:lnTo>
                  <a:lnTo>
                    <a:pt x="1068550" y="282021"/>
                  </a:lnTo>
                  <a:lnTo>
                    <a:pt x="1068222" y="278803"/>
                  </a:lnTo>
                  <a:lnTo>
                    <a:pt x="1068473" y="259708"/>
                  </a:lnTo>
                  <a:lnTo>
                    <a:pt x="1072962" y="249512"/>
                  </a:lnTo>
                  <a:lnTo>
                    <a:pt x="1078209" y="245432"/>
                  </a:lnTo>
                  <a:lnTo>
                    <a:pt x="1080731" y="244690"/>
                  </a:lnTo>
                  <a:lnTo>
                    <a:pt x="1100039" y="245004"/>
                  </a:lnTo>
                  <a:lnTo>
                    <a:pt x="1143433" y="290848"/>
                  </a:lnTo>
                  <a:lnTo>
                    <a:pt x="1154760" y="326885"/>
                  </a:lnTo>
                  <a:lnTo>
                    <a:pt x="1161943" y="346201"/>
                  </a:lnTo>
                  <a:lnTo>
                    <a:pt x="1165204" y="362940"/>
                  </a:lnTo>
                  <a:lnTo>
                    <a:pt x="1166052" y="374726"/>
                  </a:lnTo>
                  <a:lnTo>
                    <a:pt x="1165999" y="379183"/>
                  </a:lnTo>
                  <a:lnTo>
                    <a:pt x="1168603" y="389432"/>
                  </a:lnTo>
                  <a:lnTo>
                    <a:pt x="1170901" y="393814"/>
                  </a:lnTo>
                  <a:lnTo>
                    <a:pt x="1177950" y="401383"/>
                  </a:lnTo>
                  <a:lnTo>
                    <a:pt x="1184287" y="395198"/>
                  </a:lnTo>
                  <a:lnTo>
                    <a:pt x="1189941" y="368542"/>
                  </a:lnTo>
                  <a:lnTo>
                    <a:pt x="1195582" y="351751"/>
                  </a:lnTo>
                  <a:lnTo>
                    <a:pt x="1199916" y="343009"/>
                  </a:lnTo>
                  <a:lnTo>
                    <a:pt x="1201648" y="340499"/>
                  </a:lnTo>
                  <a:lnTo>
                    <a:pt x="1200316" y="330304"/>
                  </a:lnTo>
                  <a:lnTo>
                    <a:pt x="1200804" y="322411"/>
                  </a:lnTo>
                  <a:lnTo>
                    <a:pt x="1201948" y="317314"/>
                  </a:lnTo>
                  <a:lnTo>
                    <a:pt x="1202588" y="315506"/>
                  </a:lnTo>
                  <a:lnTo>
                    <a:pt x="1197762" y="307784"/>
                  </a:lnTo>
                  <a:lnTo>
                    <a:pt x="1198626" y="297941"/>
                  </a:lnTo>
                  <a:lnTo>
                    <a:pt x="1187862" y="286053"/>
                  </a:lnTo>
                  <a:lnTo>
                    <a:pt x="1177061" y="268020"/>
                  </a:lnTo>
                  <a:lnTo>
                    <a:pt x="1168736" y="251550"/>
                  </a:lnTo>
                  <a:lnTo>
                    <a:pt x="1165402" y="244347"/>
                  </a:lnTo>
                  <a:lnTo>
                    <a:pt x="1147005" y="240597"/>
                  </a:lnTo>
                  <a:lnTo>
                    <a:pt x="1135740" y="235850"/>
                  </a:lnTo>
                  <a:lnTo>
                    <a:pt x="1130093" y="231776"/>
                  </a:lnTo>
                  <a:lnTo>
                    <a:pt x="1128547" y="230047"/>
                  </a:lnTo>
                  <a:lnTo>
                    <a:pt x="1122146" y="229400"/>
                  </a:lnTo>
                </a:path>
                <a:path w="1704340" h="1126490">
                  <a:moveTo>
                    <a:pt x="1077645" y="309003"/>
                  </a:moveTo>
                  <a:lnTo>
                    <a:pt x="1079550" y="299199"/>
                  </a:lnTo>
                  <a:lnTo>
                    <a:pt x="1092415" y="291731"/>
                  </a:lnTo>
                  <a:lnTo>
                    <a:pt x="1102804" y="283857"/>
                  </a:lnTo>
                  <a:lnTo>
                    <a:pt x="1100861" y="276593"/>
                  </a:lnTo>
                  <a:lnTo>
                    <a:pt x="1097826" y="261746"/>
                  </a:lnTo>
                  <a:lnTo>
                    <a:pt x="1091831" y="255346"/>
                  </a:lnTo>
                  <a:lnTo>
                    <a:pt x="1082332" y="244233"/>
                  </a:lnTo>
                  <a:lnTo>
                    <a:pt x="1073162" y="249250"/>
                  </a:lnTo>
                </a:path>
                <a:path w="1704340" h="1126490">
                  <a:moveTo>
                    <a:pt x="1076718" y="198475"/>
                  </a:moveTo>
                  <a:lnTo>
                    <a:pt x="1107153" y="164874"/>
                  </a:lnTo>
                  <a:lnTo>
                    <a:pt x="1123909" y="164035"/>
                  </a:lnTo>
                  <a:lnTo>
                    <a:pt x="1126109" y="164134"/>
                  </a:lnTo>
                  <a:lnTo>
                    <a:pt x="1167319" y="168958"/>
                  </a:lnTo>
                  <a:lnTo>
                    <a:pt x="1205463" y="178735"/>
                  </a:lnTo>
                  <a:lnTo>
                    <a:pt x="1236370" y="202780"/>
                  </a:lnTo>
                  <a:lnTo>
                    <a:pt x="1264131" y="235419"/>
                  </a:lnTo>
                  <a:lnTo>
                    <a:pt x="1268501" y="241185"/>
                  </a:lnTo>
                  <a:lnTo>
                    <a:pt x="1286662" y="261480"/>
                  </a:lnTo>
                  <a:lnTo>
                    <a:pt x="1314501" y="287781"/>
                  </a:lnTo>
                  <a:lnTo>
                    <a:pt x="1324380" y="299031"/>
                  </a:lnTo>
                  <a:lnTo>
                    <a:pt x="1331739" y="306133"/>
                  </a:lnTo>
                  <a:lnTo>
                    <a:pt x="1337381" y="310872"/>
                  </a:lnTo>
                  <a:lnTo>
                    <a:pt x="1339634" y="312597"/>
                  </a:lnTo>
                </a:path>
                <a:path w="1704340" h="1126490">
                  <a:moveTo>
                    <a:pt x="1078598" y="175894"/>
                  </a:moveTo>
                  <a:lnTo>
                    <a:pt x="1115707" y="165061"/>
                  </a:lnTo>
                  <a:lnTo>
                    <a:pt x="1114933" y="164020"/>
                  </a:lnTo>
                </a:path>
                <a:path w="1704340" h="1126490">
                  <a:moveTo>
                    <a:pt x="1496606" y="1122273"/>
                  </a:moveTo>
                  <a:lnTo>
                    <a:pt x="1480560" y="1077188"/>
                  </a:lnTo>
                  <a:lnTo>
                    <a:pt x="1462151" y="1026628"/>
                  </a:lnTo>
                  <a:lnTo>
                    <a:pt x="1446989" y="985418"/>
                  </a:lnTo>
                  <a:lnTo>
                    <a:pt x="1440688" y="968387"/>
                  </a:lnTo>
                  <a:lnTo>
                    <a:pt x="1407909" y="865492"/>
                  </a:lnTo>
                  <a:lnTo>
                    <a:pt x="1392145" y="808658"/>
                  </a:lnTo>
                  <a:lnTo>
                    <a:pt x="1379469" y="767465"/>
                  </a:lnTo>
                  <a:lnTo>
                    <a:pt x="1371024" y="742396"/>
                  </a:lnTo>
                  <a:lnTo>
                    <a:pt x="1367955" y="733932"/>
                  </a:lnTo>
                  <a:lnTo>
                    <a:pt x="1366042" y="717344"/>
                  </a:lnTo>
                  <a:lnTo>
                    <a:pt x="1368396" y="704278"/>
                  </a:lnTo>
                  <a:lnTo>
                    <a:pt x="1372012" y="695717"/>
                  </a:lnTo>
                  <a:lnTo>
                    <a:pt x="1373886" y="692645"/>
                  </a:lnTo>
                  <a:lnTo>
                    <a:pt x="1385458" y="657494"/>
                  </a:lnTo>
                  <a:lnTo>
                    <a:pt x="1393161" y="608568"/>
                  </a:lnTo>
                  <a:lnTo>
                    <a:pt x="1397449" y="565104"/>
                  </a:lnTo>
                  <a:lnTo>
                    <a:pt x="1398777" y="546341"/>
                  </a:lnTo>
                  <a:lnTo>
                    <a:pt x="1405915" y="489381"/>
                  </a:lnTo>
                  <a:lnTo>
                    <a:pt x="1416821" y="462835"/>
                  </a:lnTo>
                  <a:lnTo>
                    <a:pt x="1422328" y="445096"/>
                  </a:lnTo>
                  <a:lnTo>
                    <a:pt x="1424280" y="435178"/>
                  </a:lnTo>
                  <a:lnTo>
                    <a:pt x="1424520" y="432092"/>
                  </a:lnTo>
                  <a:lnTo>
                    <a:pt x="1422969" y="416476"/>
                  </a:lnTo>
                  <a:lnTo>
                    <a:pt x="1419555" y="403123"/>
                  </a:lnTo>
                  <a:lnTo>
                    <a:pt x="1416141" y="393808"/>
                  </a:lnTo>
                  <a:lnTo>
                    <a:pt x="1414589" y="390309"/>
                  </a:lnTo>
                  <a:lnTo>
                    <a:pt x="1418066" y="372779"/>
                  </a:lnTo>
                  <a:lnTo>
                    <a:pt x="1415684" y="358446"/>
                  </a:lnTo>
                  <a:lnTo>
                    <a:pt x="1411374" y="348773"/>
                  </a:lnTo>
                  <a:lnTo>
                    <a:pt x="1409065" y="345224"/>
                  </a:lnTo>
                  <a:lnTo>
                    <a:pt x="1396234" y="326217"/>
                  </a:lnTo>
                  <a:lnTo>
                    <a:pt x="1387671" y="309897"/>
                  </a:lnTo>
                  <a:lnTo>
                    <a:pt x="1382890" y="298480"/>
                  </a:lnTo>
                  <a:lnTo>
                    <a:pt x="1381404" y="294182"/>
                  </a:lnTo>
                  <a:lnTo>
                    <a:pt x="1370475" y="253323"/>
                  </a:lnTo>
                  <a:lnTo>
                    <a:pt x="1357266" y="220578"/>
                  </a:lnTo>
                  <a:lnTo>
                    <a:pt x="1332393" y="182942"/>
                  </a:lnTo>
                  <a:lnTo>
                    <a:pt x="1302689" y="174053"/>
                  </a:lnTo>
                  <a:lnTo>
                    <a:pt x="1283762" y="167545"/>
                  </a:lnTo>
                  <a:lnTo>
                    <a:pt x="1266021" y="163531"/>
                  </a:lnTo>
                  <a:lnTo>
                    <a:pt x="1252876" y="161498"/>
                  </a:lnTo>
                  <a:lnTo>
                    <a:pt x="1247736" y="160934"/>
                  </a:lnTo>
                  <a:lnTo>
                    <a:pt x="1234466" y="155207"/>
                  </a:lnTo>
                  <a:lnTo>
                    <a:pt x="1223375" y="152055"/>
                  </a:lnTo>
                  <a:lnTo>
                    <a:pt x="1215765" y="150720"/>
                  </a:lnTo>
                  <a:lnTo>
                    <a:pt x="1212938" y="150444"/>
                  </a:lnTo>
                  <a:lnTo>
                    <a:pt x="1198186" y="147182"/>
                  </a:lnTo>
                  <a:lnTo>
                    <a:pt x="1188837" y="146618"/>
                  </a:lnTo>
                  <a:lnTo>
                    <a:pt x="1183931" y="147325"/>
                  </a:lnTo>
                  <a:lnTo>
                    <a:pt x="1182509" y="147878"/>
                  </a:lnTo>
                </a:path>
                <a:path w="1704340" h="1126490">
                  <a:moveTo>
                    <a:pt x="1212938" y="150444"/>
                  </a:moveTo>
                  <a:lnTo>
                    <a:pt x="1204435" y="153193"/>
                  </a:lnTo>
                  <a:lnTo>
                    <a:pt x="1195139" y="153608"/>
                  </a:lnTo>
                  <a:lnTo>
                    <a:pt x="1187653" y="152939"/>
                  </a:lnTo>
                  <a:lnTo>
                    <a:pt x="1184579" y="152438"/>
                  </a:lnTo>
                </a:path>
                <a:path w="1704340" h="1126490">
                  <a:moveTo>
                    <a:pt x="1276654" y="250494"/>
                  </a:moveTo>
                  <a:lnTo>
                    <a:pt x="1275257" y="242150"/>
                  </a:lnTo>
                  <a:lnTo>
                    <a:pt x="1276184" y="237261"/>
                  </a:lnTo>
                  <a:lnTo>
                    <a:pt x="1266621" y="237528"/>
                  </a:lnTo>
                  <a:lnTo>
                    <a:pt x="1257109" y="226504"/>
                  </a:lnTo>
                </a:path>
                <a:path w="1704340" h="1126490">
                  <a:moveTo>
                    <a:pt x="1369898" y="251002"/>
                  </a:moveTo>
                  <a:lnTo>
                    <a:pt x="1402007" y="285246"/>
                  </a:lnTo>
                  <a:lnTo>
                    <a:pt x="1409165" y="327920"/>
                  </a:lnTo>
                  <a:lnTo>
                    <a:pt x="1409478" y="340534"/>
                  </a:lnTo>
                  <a:lnTo>
                    <a:pt x="1409407" y="345414"/>
                  </a:lnTo>
                </a:path>
                <a:path w="1704340" h="1126490">
                  <a:moveTo>
                    <a:pt x="1414589" y="390309"/>
                  </a:moveTo>
                  <a:lnTo>
                    <a:pt x="1408157" y="403408"/>
                  </a:lnTo>
                  <a:lnTo>
                    <a:pt x="1403456" y="417803"/>
                  </a:lnTo>
                  <a:lnTo>
                    <a:pt x="1400571" y="429422"/>
                  </a:lnTo>
                  <a:lnTo>
                    <a:pt x="1399590" y="434200"/>
                  </a:lnTo>
                </a:path>
                <a:path w="1704340" h="1126490">
                  <a:moveTo>
                    <a:pt x="1241780" y="14998"/>
                  </a:moveTo>
                  <a:lnTo>
                    <a:pt x="310730" y="0"/>
                  </a:lnTo>
                  <a:lnTo>
                    <a:pt x="295716" y="2402"/>
                  </a:lnTo>
                  <a:lnTo>
                    <a:pt x="287066" y="7427"/>
                  </a:lnTo>
                  <a:lnTo>
                    <a:pt x="197040" y="222770"/>
                  </a:lnTo>
                  <a:lnTo>
                    <a:pt x="159397" y="319798"/>
                  </a:lnTo>
                  <a:lnTo>
                    <a:pt x="70700" y="548576"/>
                  </a:lnTo>
                  <a:lnTo>
                    <a:pt x="51070" y="596092"/>
                  </a:lnTo>
                  <a:lnTo>
                    <a:pt x="32483" y="643029"/>
                  </a:lnTo>
                  <a:lnTo>
                    <a:pt x="15329" y="687075"/>
                  </a:lnTo>
                  <a:lnTo>
                    <a:pt x="0" y="725919"/>
                  </a:lnTo>
                </a:path>
                <a:path w="1704340" h="1126490">
                  <a:moveTo>
                    <a:pt x="1694954" y="22263"/>
                  </a:moveTo>
                  <a:lnTo>
                    <a:pt x="1600799" y="20754"/>
                  </a:lnTo>
                  <a:lnTo>
                    <a:pt x="1516800" y="19404"/>
                  </a:lnTo>
                  <a:lnTo>
                    <a:pt x="1456483" y="18432"/>
                  </a:lnTo>
                  <a:lnTo>
                    <a:pt x="1433372" y="18059"/>
                  </a:lnTo>
                </a:path>
                <a:path w="1704340" h="1126490">
                  <a:moveTo>
                    <a:pt x="809396" y="447459"/>
                  </a:moveTo>
                  <a:lnTo>
                    <a:pt x="556704" y="435444"/>
                  </a:lnTo>
                  <a:lnTo>
                    <a:pt x="455905" y="442721"/>
                  </a:lnTo>
                  <a:lnTo>
                    <a:pt x="379295" y="466123"/>
                  </a:lnTo>
                  <a:lnTo>
                    <a:pt x="330597" y="490946"/>
                  </a:lnTo>
                  <a:lnTo>
                    <a:pt x="207921" y="618544"/>
                  </a:lnTo>
                  <a:lnTo>
                    <a:pt x="136340" y="736968"/>
                  </a:lnTo>
                  <a:lnTo>
                    <a:pt x="95678" y="829064"/>
                  </a:lnTo>
                  <a:lnTo>
                    <a:pt x="82816" y="866139"/>
                  </a:lnTo>
                  <a:lnTo>
                    <a:pt x="65618" y="919382"/>
                  </a:lnTo>
                  <a:lnTo>
                    <a:pt x="51250" y="969170"/>
                  </a:lnTo>
                  <a:lnTo>
                    <a:pt x="39493" y="1015560"/>
                  </a:lnTo>
                  <a:lnTo>
                    <a:pt x="30124" y="1058608"/>
                  </a:lnTo>
                </a:path>
                <a:path w="1704340" h="1126490">
                  <a:moveTo>
                    <a:pt x="1479638" y="487299"/>
                  </a:moveTo>
                  <a:lnTo>
                    <a:pt x="1563704" y="494395"/>
                  </a:lnTo>
                  <a:lnTo>
                    <a:pt x="1627200" y="507544"/>
                  </a:lnTo>
                  <a:lnTo>
                    <a:pt x="1667340" y="520219"/>
                  </a:lnTo>
                  <a:lnTo>
                    <a:pt x="1696478" y="533158"/>
                  </a:lnTo>
                  <a:lnTo>
                    <a:pt x="1703743" y="537032"/>
                  </a:lnTo>
                </a:path>
              </a:pathLst>
            </a:custGeom>
            <a:noFill/>
            <a:ln w="13474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51" name="object 63">
              <a:extLst>
                <a:ext uri="{FF2B5EF4-FFF2-40B4-BE49-F238E27FC236}">
                  <a16:creationId xmlns:a16="http://schemas.microsoft.com/office/drawing/2014/main" id="{16C6AF7A-6252-44BA-B498-AD1E46B65C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40171" y="8872609"/>
              <a:ext cx="395300" cy="33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" name="object 64">
              <a:extLst>
                <a:ext uri="{FF2B5EF4-FFF2-40B4-BE49-F238E27FC236}">
                  <a16:creationId xmlns:a16="http://schemas.microsoft.com/office/drawing/2014/main" id="{1DC31883-F0C9-44B9-BFD3-68E914505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626" y="8984856"/>
              <a:ext cx="249554" cy="600075"/>
            </a:xfrm>
            <a:custGeom>
              <a:avLst/>
              <a:gdLst>
                <a:gd name="T0" fmla="*/ 33523 w 249554"/>
                <a:gd name="T1" fmla="*/ 205155 h 600075"/>
                <a:gd name="T2" fmla="*/ 21829 w 249554"/>
                <a:gd name="T3" fmla="*/ 275507 h 600075"/>
                <a:gd name="T4" fmla="*/ 13437 w 249554"/>
                <a:gd name="T5" fmla="*/ 333189 h 600075"/>
                <a:gd name="T6" fmla="*/ 8380 w 249554"/>
                <a:gd name="T7" fmla="*/ 372199 h 600075"/>
                <a:gd name="T8" fmla="*/ 0 w 249554"/>
                <a:gd name="T9" fmla="*/ 454100 h 600075"/>
                <a:gd name="T10" fmla="*/ 2238 w 249554"/>
                <a:gd name="T11" fmla="*/ 498998 h 600075"/>
                <a:gd name="T12" fmla="*/ 25841 w 249554"/>
                <a:gd name="T13" fmla="*/ 559048 h 600075"/>
                <a:gd name="T14" fmla="*/ 52801 w 249554"/>
                <a:gd name="T15" fmla="*/ 584047 h 600075"/>
                <a:gd name="T16" fmla="*/ 63995 w 249554"/>
                <a:gd name="T17" fmla="*/ 595787 h 600075"/>
                <a:gd name="T18" fmla="*/ 79408 w 249554"/>
                <a:gd name="T19" fmla="*/ 599587 h 600075"/>
                <a:gd name="T20" fmla="*/ 93049 w 249554"/>
                <a:gd name="T21" fmla="*/ 599151 h 600075"/>
                <a:gd name="T22" fmla="*/ 98928 w 249554"/>
                <a:gd name="T23" fmla="*/ 598182 h 600075"/>
                <a:gd name="T24" fmla="*/ 141034 w 249554"/>
                <a:gd name="T25" fmla="*/ 569183 h 600075"/>
                <a:gd name="T26" fmla="*/ 148445 w 249554"/>
                <a:gd name="T27" fmla="*/ 534860 h 600075"/>
                <a:gd name="T28" fmla="*/ 150260 w 249554"/>
                <a:gd name="T29" fmla="*/ 517799 h 600075"/>
                <a:gd name="T30" fmla="*/ 150191 w 249554"/>
                <a:gd name="T31" fmla="*/ 505005 h 600075"/>
                <a:gd name="T32" fmla="*/ 149341 w 249554"/>
                <a:gd name="T33" fmla="*/ 496970 h 600075"/>
                <a:gd name="T34" fmla="*/ 148813 w 249554"/>
                <a:gd name="T35" fmla="*/ 494182 h 600075"/>
                <a:gd name="T36" fmla="*/ 52801 w 249554"/>
                <a:gd name="T37" fmla="*/ 584047 h 600075"/>
                <a:gd name="T38" fmla="*/ 99812 w 249554"/>
                <a:gd name="T39" fmla="*/ 585716 h 600075"/>
                <a:gd name="T40" fmla="*/ 129127 w 249554"/>
                <a:gd name="T41" fmla="*/ 567769 h 600075"/>
                <a:gd name="T42" fmla="*/ 144189 w 249554"/>
                <a:gd name="T43" fmla="*/ 545664 h 600075"/>
                <a:gd name="T44" fmla="*/ 148445 w 249554"/>
                <a:gd name="T45" fmla="*/ 534860 h 600075"/>
                <a:gd name="T46" fmla="*/ 148813 w 249554"/>
                <a:gd name="T47" fmla="*/ 494182 h 600075"/>
                <a:gd name="T48" fmla="*/ 144914 w 249554"/>
                <a:gd name="T49" fmla="*/ 457022 h 600075"/>
                <a:gd name="T50" fmla="*/ 145498 w 249554"/>
                <a:gd name="T51" fmla="*/ 425195 h 600075"/>
                <a:gd name="T52" fmla="*/ 147845 w 249554"/>
                <a:gd name="T53" fmla="*/ 402970 h 600075"/>
                <a:gd name="T54" fmla="*/ 160885 w 249554"/>
                <a:gd name="T55" fmla="*/ 324529 h 600075"/>
                <a:gd name="T56" fmla="*/ 174734 w 249554"/>
                <a:gd name="T57" fmla="*/ 254444 h 600075"/>
                <a:gd name="T58" fmla="*/ 186315 w 249554"/>
                <a:gd name="T59" fmla="*/ 200533 h 600075"/>
                <a:gd name="T60" fmla="*/ 191168 w 249554"/>
                <a:gd name="T61" fmla="*/ 178968 h 600075"/>
                <a:gd name="T62" fmla="*/ 211544 w 249554"/>
                <a:gd name="T63" fmla="*/ 86051 h 600075"/>
                <a:gd name="T64" fmla="*/ 230169 w 249554"/>
                <a:gd name="T65" fmla="*/ 31748 h 600075"/>
                <a:gd name="T66" fmla="*/ 243756 w 249554"/>
                <a:gd name="T67" fmla="*/ 6312 h 600075"/>
                <a:gd name="T68" fmla="*/ 249016 w 249554"/>
                <a:gd name="T69" fmla="*/ 0 h 600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9554" h="600075">
                  <a:moveTo>
                    <a:pt x="33523" y="205155"/>
                  </a:moveTo>
                  <a:lnTo>
                    <a:pt x="21829" y="275507"/>
                  </a:lnTo>
                  <a:lnTo>
                    <a:pt x="13437" y="333189"/>
                  </a:lnTo>
                  <a:lnTo>
                    <a:pt x="8380" y="372199"/>
                  </a:lnTo>
                  <a:lnTo>
                    <a:pt x="0" y="454100"/>
                  </a:lnTo>
                  <a:lnTo>
                    <a:pt x="2238" y="498998"/>
                  </a:lnTo>
                  <a:lnTo>
                    <a:pt x="25841" y="559048"/>
                  </a:lnTo>
                  <a:lnTo>
                    <a:pt x="52801" y="584047"/>
                  </a:lnTo>
                  <a:lnTo>
                    <a:pt x="63995" y="595787"/>
                  </a:lnTo>
                  <a:lnTo>
                    <a:pt x="79408" y="599587"/>
                  </a:lnTo>
                  <a:lnTo>
                    <a:pt x="93049" y="599151"/>
                  </a:lnTo>
                  <a:lnTo>
                    <a:pt x="98928" y="598182"/>
                  </a:lnTo>
                  <a:lnTo>
                    <a:pt x="141034" y="569183"/>
                  </a:lnTo>
                  <a:lnTo>
                    <a:pt x="148445" y="534860"/>
                  </a:lnTo>
                  <a:lnTo>
                    <a:pt x="150260" y="517799"/>
                  </a:lnTo>
                  <a:lnTo>
                    <a:pt x="150191" y="505005"/>
                  </a:lnTo>
                  <a:lnTo>
                    <a:pt x="149341" y="496970"/>
                  </a:lnTo>
                  <a:lnTo>
                    <a:pt x="148813" y="494182"/>
                  </a:lnTo>
                </a:path>
                <a:path w="249554" h="600075">
                  <a:moveTo>
                    <a:pt x="52801" y="584047"/>
                  </a:moveTo>
                  <a:lnTo>
                    <a:pt x="99812" y="585716"/>
                  </a:lnTo>
                  <a:lnTo>
                    <a:pt x="129127" y="567769"/>
                  </a:lnTo>
                  <a:lnTo>
                    <a:pt x="144189" y="545664"/>
                  </a:lnTo>
                  <a:lnTo>
                    <a:pt x="148445" y="534860"/>
                  </a:lnTo>
                </a:path>
                <a:path w="249554" h="600075">
                  <a:moveTo>
                    <a:pt x="148813" y="494182"/>
                  </a:moveTo>
                  <a:lnTo>
                    <a:pt x="144914" y="457022"/>
                  </a:lnTo>
                  <a:lnTo>
                    <a:pt x="145498" y="425195"/>
                  </a:lnTo>
                  <a:lnTo>
                    <a:pt x="147845" y="402970"/>
                  </a:lnTo>
                  <a:lnTo>
                    <a:pt x="160885" y="324529"/>
                  </a:lnTo>
                  <a:lnTo>
                    <a:pt x="174734" y="254444"/>
                  </a:lnTo>
                  <a:lnTo>
                    <a:pt x="186315" y="200533"/>
                  </a:lnTo>
                  <a:lnTo>
                    <a:pt x="191168" y="178968"/>
                  </a:lnTo>
                  <a:lnTo>
                    <a:pt x="211544" y="86051"/>
                  </a:lnTo>
                  <a:lnTo>
                    <a:pt x="230169" y="31748"/>
                  </a:lnTo>
                  <a:lnTo>
                    <a:pt x="243756" y="6312"/>
                  </a:lnTo>
                  <a:lnTo>
                    <a:pt x="249016" y="0"/>
                  </a:lnTo>
                </a:path>
              </a:pathLst>
            </a:custGeom>
            <a:noFill/>
            <a:ln w="13474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53" name="object 65">
              <a:extLst>
                <a:ext uri="{FF2B5EF4-FFF2-40B4-BE49-F238E27FC236}">
                  <a16:creationId xmlns:a16="http://schemas.microsoft.com/office/drawing/2014/main" id="{EDE4EF4D-B355-4243-ABDD-DB10F46E3F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8433" y="9624206"/>
              <a:ext cx="213423" cy="222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4" name="object 66">
              <a:extLst>
                <a:ext uri="{FF2B5EF4-FFF2-40B4-BE49-F238E27FC236}">
                  <a16:creationId xmlns:a16="http://schemas.microsoft.com/office/drawing/2014/main" id="{DB2F6D40-DBC2-4CE0-B20F-1CEAAA44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2162" y="9078226"/>
              <a:ext cx="44450" cy="67310"/>
            </a:xfrm>
            <a:custGeom>
              <a:avLst/>
              <a:gdLst>
                <a:gd name="T0" fmla="*/ 44031 w 44450"/>
                <a:gd name="T1" fmla="*/ 36093 h 67309"/>
                <a:gd name="T2" fmla="*/ 43340 w 44450"/>
                <a:gd name="T3" fmla="*/ 48623 h 67309"/>
                <a:gd name="T4" fmla="*/ 40350 w 44450"/>
                <a:gd name="T5" fmla="*/ 58266 h 67309"/>
                <a:gd name="T6" fmla="*/ 35143 w 44450"/>
                <a:gd name="T7" fmla="*/ 64591 h 67309"/>
                <a:gd name="T8" fmla="*/ 27801 w 44450"/>
                <a:gd name="T9" fmla="*/ 67170 h 67309"/>
                <a:gd name="T10" fmla="*/ 18691 w 44450"/>
                <a:gd name="T11" fmla="*/ 65020 h 67309"/>
                <a:gd name="T12" fmla="*/ 10394 w 44450"/>
                <a:gd name="T13" fmla="*/ 58285 h 67309"/>
                <a:gd name="T14" fmla="*/ 3942 w 44450"/>
                <a:gd name="T15" fmla="*/ 48223 h 67309"/>
                <a:gd name="T16" fmla="*/ 369 w 44450"/>
                <a:gd name="T17" fmla="*/ 36093 h 67309"/>
                <a:gd name="T18" fmla="*/ 0 w 44450"/>
                <a:gd name="T19" fmla="*/ 22765 h 67309"/>
                <a:gd name="T20" fmla="*/ 2606 w 44450"/>
                <a:gd name="T21" fmla="*/ 11212 h 67309"/>
                <a:gd name="T22" fmla="*/ 7986 w 44450"/>
                <a:gd name="T23" fmla="*/ 3076 h 67309"/>
                <a:gd name="T24" fmla="*/ 15939 w 44450"/>
                <a:gd name="T25" fmla="*/ 0 h 67309"/>
                <a:gd name="T26" fmla="*/ 25404 w 44450"/>
                <a:gd name="T27" fmla="*/ 2903 h 67309"/>
                <a:gd name="T28" fmla="*/ 34329 w 44450"/>
                <a:gd name="T29" fmla="*/ 10750 h 67309"/>
                <a:gd name="T30" fmla="*/ 41081 w 44450"/>
                <a:gd name="T31" fmla="*/ 22245 h 67309"/>
                <a:gd name="T32" fmla="*/ 44031 w 44450"/>
                <a:gd name="T33" fmla="*/ 36093 h 67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450" h="67309">
                  <a:moveTo>
                    <a:pt x="44031" y="36093"/>
                  </a:moveTo>
                  <a:lnTo>
                    <a:pt x="43340" y="48623"/>
                  </a:lnTo>
                  <a:lnTo>
                    <a:pt x="40350" y="58266"/>
                  </a:lnTo>
                  <a:lnTo>
                    <a:pt x="35143" y="64591"/>
                  </a:lnTo>
                  <a:lnTo>
                    <a:pt x="27801" y="67170"/>
                  </a:lnTo>
                  <a:lnTo>
                    <a:pt x="18691" y="65020"/>
                  </a:lnTo>
                  <a:lnTo>
                    <a:pt x="10394" y="58285"/>
                  </a:lnTo>
                  <a:lnTo>
                    <a:pt x="3942" y="48223"/>
                  </a:lnTo>
                  <a:lnTo>
                    <a:pt x="369" y="36093"/>
                  </a:lnTo>
                  <a:lnTo>
                    <a:pt x="0" y="22765"/>
                  </a:lnTo>
                  <a:lnTo>
                    <a:pt x="2606" y="11212"/>
                  </a:lnTo>
                  <a:lnTo>
                    <a:pt x="7986" y="3076"/>
                  </a:lnTo>
                  <a:lnTo>
                    <a:pt x="15939" y="0"/>
                  </a:lnTo>
                  <a:lnTo>
                    <a:pt x="25404" y="2903"/>
                  </a:lnTo>
                  <a:lnTo>
                    <a:pt x="34329" y="10750"/>
                  </a:lnTo>
                  <a:lnTo>
                    <a:pt x="41081" y="22245"/>
                  </a:lnTo>
                  <a:lnTo>
                    <a:pt x="44031" y="36093"/>
                  </a:lnTo>
                  <a:close/>
                </a:path>
              </a:pathLst>
            </a:custGeom>
            <a:noFill/>
            <a:ln w="13474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55" name="object 67">
              <a:extLst>
                <a:ext uri="{FF2B5EF4-FFF2-40B4-BE49-F238E27FC236}">
                  <a16:creationId xmlns:a16="http://schemas.microsoft.com/office/drawing/2014/main" id="{3DC23D0F-64C8-460F-9738-AD2FEB8E5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2519" y="8819947"/>
              <a:ext cx="548640" cy="728345"/>
            </a:xfrm>
            <a:custGeom>
              <a:avLst/>
              <a:gdLst>
                <a:gd name="T0" fmla="*/ 145503 w 548640"/>
                <a:gd name="T1" fmla="*/ 264096 h 728345"/>
                <a:gd name="T2" fmla="*/ 138785 w 548640"/>
                <a:gd name="T3" fmla="*/ 585266 h 728345"/>
                <a:gd name="T4" fmla="*/ 77203 w 548640"/>
                <a:gd name="T5" fmla="*/ 214388 h 728345"/>
                <a:gd name="T6" fmla="*/ 112217 w 548640"/>
                <a:gd name="T7" fmla="*/ 203009 h 728345"/>
                <a:gd name="T8" fmla="*/ 169125 w 548640"/>
                <a:gd name="T9" fmla="*/ 91694 h 728345"/>
                <a:gd name="T10" fmla="*/ 497141 w 548640"/>
                <a:gd name="T11" fmla="*/ 0 h 728345"/>
                <a:gd name="T12" fmla="*/ 508444 w 548640"/>
                <a:gd name="T13" fmla="*/ 223875 h 728345"/>
                <a:gd name="T14" fmla="*/ 521271 w 548640"/>
                <a:gd name="T15" fmla="*/ 379882 h 728345"/>
                <a:gd name="T16" fmla="*/ 548055 w 548640"/>
                <a:gd name="T17" fmla="*/ 597039 h 728345"/>
                <a:gd name="T18" fmla="*/ 178765 w 548640"/>
                <a:gd name="T19" fmla="*/ 670471 h 728345"/>
                <a:gd name="T20" fmla="*/ 88417 w 548640"/>
                <a:gd name="T21" fmla="*/ 716457 h 728345"/>
                <a:gd name="T22" fmla="*/ 47155 w 548640"/>
                <a:gd name="T23" fmla="*/ 681596 h 728345"/>
                <a:gd name="T24" fmla="*/ 173164 w 548640"/>
                <a:gd name="T25" fmla="*/ 101053 h 728345"/>
                <a:gd name="T26" fmla="*/ 218338 w 548640"/>
                <a:gd name="T27" fmla="*/ 134239 h 728345"/>
                <a:gd name="T28" fmla="*/ 246037 w 548640"/>
                <a:gd name="T29" fmla="*/ 177812 h 728345"/>
                <a:gd name="T30" fmla="*/ 249631 w 548640"/>
                <a:gd name="T31" fmla="*/ 198501 h 728345"/>
                <a:gd name="T32" fmla="*/ 326326 w 548640"/>
                <a:gd name="T33" fmla="*/ 189166 h 728345"/>
                <a:gd name="T34" fmla="*/ 152336 w 548640"/>
                <a:gd name="T35" fmla="*/ 227545 h 728345"/>
                <a:gd name="T36" fmla="*/ 213042 w 548640"/>
                <a:gd name="T37" fmla="*/ 285686 h 728345"/>
                <a:gd name="T38" fmla="*/ 102057 w 548640"/>
                <a:gd name="T39" fmla="*/ 257098 h 728345"/>
                <a:gd name="T40" fmla="*/ 147840 w 548640"/>
                <a:gd name="T41" fmla="*/ 253238 h 728345"/>
                <a:gd name="T42" fmla="*/ 170014 w 548640"/>
                <a:gd name="T43" fmla="*/ 270713 h 728345"/>
                <a:gd name="T44" fmla="*/ 207899 w 548640"/>
                <a:gd name="T45" fmla="*/ 291592 h 728345"/>
                <a:gd name="T46" fmla="*/ 30683 w 548640"/>
                <a:gd name="T47" fmla="*/ 410832 h 728345"/>
                <a:gd name="T48" fmla="*/ 105232 w 548640"/>
                <a:gd name="T49" fmla="*/ 297522 h 728345"/>
                <a:gd name="T50" fmla="*/ 122516 w 548640"/>
                <a:gd name="T51" fmla="*/ 255066 h 728345"/>
                <a:gd name="T52" fmla="*/ 67322 w 548640"/>
                <a:gd name="T53" fmla="*/ 339534 h 728345"/>
                <a:gd name="T54" fmla="*/ 0 w 548640"/>
                <a:gd name="T55" fmla="*/ 587489 h 728345"/>
                <a:gd name="T56" fmla="*/ 112153 w 548640"/>
                <a:gd name="T57" fmla="*/ 589280 h 728345"/>
                <a:gd name="T58" fmla="*/ 137604 w 548640"/>
                <a:gd name="T59" fmla="*/ 574954 h 728345"/>
                <a:gd name="T60" fmla="*/ 138633 w 548640"/>
                <a:gd name="T61" fmla="*/ 527405 h 728345"/>
                <a:gd name="T62" fmla="*/ 374180 w 548640"/>
                <a:gd name="T63" fmla="*/ 186778 h 728345"/>
                <a:gd name="T64" fmla="*/ 420065 w 548640"/>
                <a:gd name="T65" fmla="*/ 127749 h 728345"/>
                <a:gd name="T66" fmla="*/ 406590 w 548640"/>
                <a:gd name="T67" fmla="*/ 123507 h 728345"/>
                <a:gd name="T68" fmla="*/ 434276 w 548640"/>
                <a:gd name="T69" fmla="*/ 117602 h 728345"/>
                <a:gd name="T70" fmla="*/ 325920 w 548640"/>
                <a:gd name="T71" fmla="*/ 142887 h 728345"/>
                <a:gd name="T72" fmla="*/ 278485 w 548640"/>
                <a:gd name="T73" fmla="*/ 155549 h 728345"/>
                <a:gd name="T74" fmla="*/ 124447 w 548640"/>
                <a:gd name="T75" fmla="*/ 332079 h 728345"/>
                <a:gd name="T76" fmla="*/ 89534 w 548640"/>
                <a:gd name="T77" fmla="*/ 568591 h 728345"/>
                <a:gd name="T78" fmla="*/ 122135 w 548640"/>
                <a:gd name="T79" fmla="*/ 555929 h 728345"/>
                <a:gd name="T80" fmla="*/ 130682 w 548640"/>
                <a:gd name="T81" fmla="*/ 657199 h 728345"/>
                <a:gd name="T82" fmla="*/ 118262 w 548640"/>
                <a:gd name="T83" fmla="*/ 623049 h 728345"/>
                <a:gd name="T84" fmla="*/ 159169 w 548640"/>
                <a:gd name="T85" fmla="*/ 583171 h 728345"/>
                <a:gd name="T86" fmla="*/ 518121 w 548640"/>
                <a:gd name="T87" fmla="*/ 354558 h 728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8640" h="728345">
                  <a:moveTo>
                    <a:pt x="119291" y="253428"/>
                  </a:moveTo>
                  <a:lnTo>
                    <a:pt x="145503" y="264096"/>
                  </a:lnTo>
                  <a:lnTo>
                    <a:pt x="159562" y="265468"/>
                  </a:lnTo>
                </a:path>
                <a:path w="548640" h="728345">
                  <a:moveTo>
                    <a:pt x="138785" y="585266"/>
                  </a:moveTo>
                  <a:lnTo>
                    <a:pt x="112153" y="589280"/>
                  </a:lnTo>
                </a:path>
                <a:path w="548640" h="728345">
                  <a:moveTo>
                    <a:pt x="77203" y="214388"/>
                  </a:moveTo>
                  <a:lnTo>
                    <a:pt x="101549" y="218833"/>
                  </a:lnTo>
                  <a:lnTo>
                    <a:pt x="112217" y="203009"/>
                  </a:lnTo>
                  <a:lnTo>
                    <a:pt x="122313" y="172656"/>
                  </a:lnTo>
                  <a:lnTo>
                    <a:pt x="169125" y="91694"/>
                  </a:lnTo>
                  <a:lnTo>
                    <a:pt x="371424" y="15824"/>
                  </a:lnTo>
                  <a:lnTo>
                    <a:pt x="497141" y="0"/>
                  </a:lnTo>
                  <a:lnTo>
                    <a:pt x="494220" y="80340"/>
                  </a:lnTo>
                  <a:lnTo>
                    <a:pt x="508444" y="223875"/>
                  </a:lnTo>
                  <a:lnTo>
                    <a:pt x="528612" y="351637"/>
                  </a:lnTo>
                  <a:lnTo>
                    <a:pt x="521271" y="379882"/>
                  </a:lnTo>
                  <a:lnTo>
                    <a:pt x="538099" y="486346"/>
                  </a:lnTo>
                  <a:lnTo>
                    <a:pt x="548055" y="597039"/>
                  </a:lnTo>
                  <a:lnTo>
                    <a:pt x="458597" y="600176"/>
                  </a:lnTo>
                </a:path>
                <a:path w="548640" h="728345">
                  <a:moveTo>
                    <a:pt x="178765" y="670471"/>
                  </a:moveTo>
                  <a:lnTo>
                    <a:pt x="104419" y="728179"/>
                  </a:lnTo>
                  <a:lnTo>
                    <a:pt x="88417" y="716457"/>
                  </a:lnTo>
                  <a:lnTo>
                    <a:pt x="86956" y="708494"/>
                  </a:lnTo>
                  <a:lnTo>
                    <a:pt x="47155" y="681596"/>
                  </a:lnTo>
                  <a:lnTo>
                    <a:pt x="4368" y="665175"/>
                  </a:lnTo>
                </a:path>
                <a:path w="548640" h="728345">
                  <a:moveTo>
                    <a:pt x="173164" y="101053"/>
                  </a:moveTo>
                  <a:lnTo>
                    <a:pt x="169341" y="116954"/>
                  </a:lnTo>
                  <a:lnTo>
                    <a:pt x="218338" y="134239"/>
                  </a:lnTo>
                  <a:lnTo>
                    <a:pt x="232409" y="147599"/>
                  </a:lnTo>
                  <a:lnTo>
                    <a:pt x="246037" y="177812"/>
                  </a:lnTo>
                  <a:lnTo>
                    <a:pt x="245211" y="188277"/>
                  </a:lnTo>
                  <a:lnTo>
                    <a:pt x="249631" y="198501"/>
                  </a:lnTo>
                </a:path>
                <a:path w="548640" h="728345">
                  <a:moveTo>
                    <a:pt x="328472" y="152628"/>
                  </a:moveTo>
                  <a:lnTo>
                    <a:pt x="326326" y="189166"/>
                  </a:lnTo>
                </a:path>
                <a:path w="548640" h="728345">
                  <a:moveTo>
                    <a:pt x="101549" y="218833"/>
                  </a:moveTo>
                  <a:lnTo>
                    <a:pt x="152336" y="227545"/>
                  </a:lnTo>
                  <a:lnTo>
                    <a:pt x="183400" y="255282"/>
                  </a:lnTo>
                  <a:lnTo>
                    <a:pt x="213042" y="285686"/>
                  </a:lnTo>
                </a:path>
                <a:path w="548640" h="728345">
                  <a:moveTo>
                    <a:pt x="60502" y="270243"/>
                  </a:moveTo>
                  <a:lnTo>
                    <a:pt x="102057" y="257098"/>
                  </a:lnTo>
                  <a:lnTo>
                    <a:pt x="144449" y="247535"/>
                  </a:lnTo>
                  <a:lnTo>
                    <a:pt x="147840" y="253238"/>
                  </a:lnTo>
                </a:path>
                <a:path w="548640" h="728345">
                  <a:moveTo>
                    <a:pt x="148513" y="260489"/>
                  </a:moveTo>
                  <a:lnTo>
                    <a:pt x="170014" y="270713"/>
                  </a:lnTo>
                  <a:lnTo>
                    <a:pt x="197662" y="281813"/>
                  </a:lnTo>
                  <a:lnTo>
                    <a:pt x="207899" y="291592"/>
                  </a:lnTo>
                  <a:lnTo>
                    <a:pt x="209600" y="311785"/>
                  </a:lnTo>
                </a:path>
                <a:path w="548640" h="728345">
                  <a:moveTo>
                    <a:pt x="30683" y="410832"/>
                  </a:moveTo>
                  <a:lnTo>
                    <a:pt x="70942" y="354965"/>
                  </a:lnTo>
                  <a:lnTo>
                    <a:pt x="105232" y="297522"/>
                  </a:lnTo>
                  <a:lnTo>
                    <a:pt x="121424" y="268439"/>
                  </a:lnTo>
                  <a:lnTo>
                    <a:pt x="122516" y="255066"/>
                  </a:lnTo>
                </a:path>
                <a:path w="548640" h="728345">
                  <a:moveTo>
                    <a:pt x="50088" y="319087"/>
                  </a:moveTo>
                  <a:lnTo>
                    <a:pt x="67322" y="339534"/>
                  </a:lnTo>
                  <a:lnTo>
                    <a:pt x="72237" y="352463"/>
                  </a:lnTo>
                </a:path>
                <a:path w="548640" h="728345">
                  <a:moveTo>
                    <a:pt x="0" y="587489"/>
                  </a:moveTo>
                  <a:lnTo>
                    <a:pt x="67309" y="583539"/>
                  </a:lnTo>
                  <a:lnTo>
                    <a:pt x="112153" y="589280"/>
                  </a:lnTo>
                </a:path>
                <a:path w="548640" h="728345">
                  <a:moveTo>
                    <a:pt x="159816" y="570293"/>
                  </a:moveTo>
                  <a:lnTo>
                    <a:pt x="137604" y="574954"/>
                  </a:lnTo>
                </a:path>
                <a:path w="548640" h="728345">
                  <a:moveTo>
                    <a:pt x="148856" y="491363"/>
                  </a:moveTo>
                  <a:lnTo>
                    <a:pt x="138633" y="527405"/>
                  </a:lnTo>
                  <a:lnTo>
                    <a:pt x="122135" y="555929"/>
                  </a:lnTo>
                </a:path>
                <a:path w="548640" h="728345">
                  <a:moveTo>
                    <a:pt x="374180" y="186778"/>
                  </a:moveTo>
                  <a:lnTo>
                    <a:pt x="408965" y="151333"/>
                  </a:lnTo>
                  <a:lnTo>
                    <a:pt x="420065" y="127749"/>
                  </a:lnTo>
                  <a:lnTo>
                    <a:pt x="417690" y="121831"/>
                  </a:lnTo>
                  <a:lnTo>
                    <a:pt x="406590" y="123507"/>
                  </a:lnTo>
                </a:path>
                <a:path w="548640" h="728345">
                  <a:moveTo>
                    <a:pt x="496760" y="110845"/>
                  </a:moveTo>
                  <a:lnTo>
                    <a:pt x="434276" y="117602"/>
                  </a:lnTo>
                  <a:lnTo>
                    <a:pt x="401878" y="118478"/>
                  </a:lnTo>
                  <a:lnTo>
                    <a:pt x="325920" y="142887"/>
                  </a:lnTo>
                  <a:lnTo>
                    <a:pt x="289547" y="156425"/>
                  </a:lnTo>
                  <a:lnTo>
                    <a:pt x="278485" y="155549"/>
                  </a:lnTo>
                </a:path>
                <a:path w="548640" h="728345">
                  <a:moveTo>
                    <a:pt x="139382" y="336702"/>
                  </a:moveTo>
                  <a:lnTo>
                    <a:pt x="124447" y="332079"/>
                  </a:lnTo>
                  <a:lnTo>
                    <a:pt x="114617" y="333044"/>
                  </a:lnTo>
                </a:path>
                <a:path w="548640" h="728345">
                  <a:moveTo>
                    <a:pt x="89534" y="568591"/>
                  </a:moveTo>
                  <a:lnTo>
                    <a:pt x="112712" y="561162"/>
                  </a:lnTo>
                  <a:lnTo>
                    <a:pt x="122135" y="555929"/>
                  </a:lnTo>
                </a:path>
                <a:path w="548640" h="728345">
                  <a:moveTo>
                    <a:pt x="107581" y="714082"/>
                  </a:moveTo>
                  <a:lnTo>
                    <a:pt x="130682" y="657199"/>
                  </a:lnTo>
                  <a:lnTo>
                    <a:pt x="125374" y="636333"/>
                  </a:lnTo>
                  <a:lnTo>
                    <a:pt x="118262" y="623049"/>
                  </a:lnTo>
                  <a:lnTo>
                    <a:pt x="120040" y="604075"/>
                  </a:lnTo>
                  <a:lnTo>
                    <a:pt x="159169" y="583171"/>
                  </a:lnTo>
                </a:path>
                <a:path w="548640" h="728345">
                  <a:moveTo>
                    <a:pt x="475411" y="380707"/>
                  </a:moveTo>
                  <a:lnTo>
                    <a:pt x="518121" y="354558"/>
                  </a:lnTo>
                </a:path>
              </a:pathLst>
            </a:custGeom>
            <a:noFill/>
            <a:ln w="6553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</p:grpSp>
      <p:sp>
        <p:nvSpPr>
          <p:cNvPr id="68" name="object 68">
            <a:extLst>
              <a:ext uri="{FF2B5EF4-FFF2-40B4-BE49-F238E27FC236}">
                <a16:creationId xmlns:a16="http://schemas.microsoft.com/office/drawing/2014/main" id="{77020859-9FCE-40F2-96FB-B90407D11A23}"/>
              </a:ext>
            </a:extLst>
          </p:cNvPr>
          <p:cNvSpPr txBox="1"/>
          <p:nvPr/>
        </p:nvSpPr>
        <p:spPr>
          <a:xfrm>
            <a:off x="8242300" y="8637588"/>
            <a:ext cx="296863" cy="284162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700" b="1" kern="0" spc="85">
                <a:solidFill>
                  <a:srgbClr val="DE1F28"/>
                </a:solidFill>
                <a:latin typeface="+mn-lt"/>
                <a:cs typeface="Arial"/>
              </a:rPr>
              <a:t>10</a:t>
            </a:r>
            <a:endParaRPr sz="1700" kern="0">
              <a:solidFill>
                <a:sysClr val="windowText" lastClr="000000"/>
              </a:solidFill>
              <a:latin typeface="+mn-lt"/>
              <a:cs typeface="Arial"/>
            </a:endParaRPr>
          </a:p>
        </p:txBody>
      </p:sp>
      <p:grpSp>
        <p:nvGrpSpPr>
          <p:cNvPr id="2057" name="object 69">
            <a:extLst>
              <a:ext uri="{FF2B5EF4-FFF2-40B4-BE49-F238E27FC236}">
                <a16:creationId xmlns:a16="http://schemas.microsoft.com/office/drawing/2014/main" id="{30E4DE53-AE30-41C6-B9F9-8B37E83774C6}"/>
              </a:ext>
            </a:extLst>
          </p:cNvPr>
          <p:cNvGrpSpPr>
            <a:grpSpLocks/>
          </p:cNvGrpSpPr>
          <p:nvPr/>
        </p:nvGrpSpPr>
        <p:grpSpPr bwMode="auto">
          <a:xfrm>
            <a:off x="1249363" y="4081463"/>
            <a:ext cx="8193087" cy="1535112"/>
            <a:chOff x="1249070" y="4081234"/>
            <a:chExt cx="8194040" cy="1536065"/>
          </a:xfrm>
        </p:grpSpPr>
        <p:pic>
          <p:nvPicPr>
            <p:cNvPr id="2113" name="object 70">
              <a:extLst>
                <a:ext uri="{FF2B5EF4-FFF2-40B4-BE49-F238E27FC236}">
                  <a16:creationId xmlns:a16="http://schemas.microsoft.com/office/drawing/2014/main" id="{6DEDF2AF-92D5-40FD-9B6F-6084B79C27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9070" y="4081234"/>
              <a:ext cx="1902294" cy="1535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4" name="object 71">
              <a:extLst>
                <a:ext uri="{FF2B5EF4-FFF2-40B4-BE49-F238E27FC236}">
                  <a16:creationId xmlns:a16="http://schemas.microsoft.com/office/drawing/2014/main" id="{C39B01F1-70B6-48DF-B591-32A733079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090" y="4142474"/>
              <a:ext cx="1737360" cy="1374775"/>
            </a:xfrm>
            <a:custGeom>
              <a:avLst/>
              <a:gdLst>
                <a:gd name="T0" fmla="*/ 1590255 w 1737360"/>
                <a:gd name="T1" fmla="*/ 0 h 1374775"/>
                <a:gd name="T2" fmla="*/ 146786 w 1737360"/>
                <a:gd name="T3" fmla="*/ 0 h 1374775"/>
                <a:gd name="T4" fmla="*/ 100387 w 1737360"/>
                <a:gd name="T5" fmla="*/ 7644 h 1374775"/>
                <a:gd name="T6" fmla="*/ 60092 w 1737360"/>
                <a:gd name="T7" fmla="*/ 28930 h 1374775"/>
                <a:gd name="T8" fmla="*/ 28318 w 1737360"/>
                <a:gd name="T9" fmla="*/ 61390 h 1374775"/>
                <a:gd name="T10" fmla="*/ 7482 w 1737360"/>
                <a:gd name="T11" fmla="*/ 102552 h 1374775"/>
                <a:gd name="T12" fmla="*/ 0 w 1737360"/>
                <a:gd name="T13" fmla="*/ 149948 h 1374775"/>
                <a:gd name="T14" fmla="*/ 0 w 1737360"/>
                <a:gd name="T15" fmla="*/ 1224610 h 1374775"/>
                <a:gd name="T16" fmla="*/ 7482 w 1737360"/>
                <a:gd name="T17" fmla="*/ 1272014 h 1374775"/>
                <a:gd name="T18" fmla="*/ 28318 w 1737360"/>
                <a:gd name="T19" fmla="*/ 1313183 h 1374775"/>
                <a:gd name="T20" fmla="*/ 60092 w 1737360"/>
                <a:gd name="T21" fmla="*/ 1345648 h 1374775"/>
                <a:gd name="T22" fmla="*/ 100387 w 1737360"/>
                <a:gd name="T23" fmla="*/ 1366938 h 1374775"/>
                <a:gd name="T24" fmla="*/ 146786 w 1737360"/>
                <a:gd name="T25" fmla="*/ 1374584 h 1374775"/>
                <a:gd name="T26" fmla="*/ 1590255 w 1737360"/>
                <a:gd name="T27" fmla="*/ 1374584 h 1374775"/>
                <a:gd name="T28" fmla="*/ 1636644 w 1737360"/>
                <a:gd name="T29" fmla="*/ 1366938 h 1374775"/>
                <a:gd name="T30" fmla="*/ 1676934 w 1737360"/>
                <a:gd name="T31" fmla="*/ 1345648 h 1374775"/>
                <a:gd name="T32" fmla="*/ 1708708 w 1737360"/>
                <a:gd name="T33" fmla="*/ 1313183 h 1374775"/>
                <a:gd name="T34" fmla="*/ 1729546 w 1737360"/>
                <a:gd name="T35" fmla="*/ 1272014 h 1374775"/>
                <a:gd name="T36" fmla="*/ 1737029 w 1737360"/>
                <a:gd name="T37" fmla="*/ 1224610 h 1374775"/>
                <a:gd name="T38" fmla="*/ 1737029 w 1737360"/>
                <a:gd name="T39" fmla="*/ 149948 h 1374775"/>
                <a:gd name="T40" fmla="*/ 1729546 w 1737360"/>
                <a:gd name="T41" fmla="*/ 102552 h 1374775"/>
                <a:gd name="T42" fmla="*/ 1708708 w 1737360"/>
                <a:gd name="T43" fmla="*/ 61390 h 1374775"/>
                <a:gd name="T44" fmla="*/ 1676934 w 1737360"/>
                <a:gd name="T45" fmla="*/ 28930 h 1374775"/>
                <a:gd name="T46" fmla="*/ 1636644 w 1737360"/>
                <a:gd name="T47" fmla="*/ 7644 h 1374775"/>
                <a:gd name="T48" fmla="*/ 1590255 w 1737360"/>
                <a:gd name="T49" fmla="*/ 0 h 1374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37360" h="1374775">
                  <a:moveTo>
                    <a:pt x="1590255" y="0"/>
                  </a:moveTo>
                  <a:lnTo>
                    <a:pt x="146786" y="0"/>
                  </a:lnTo>
                  <a:lnTo>
                    <a:pt x="100387" y="7644"/>
                  </a:lnTo>
                  <a:lnTo>
                    <a:pt x="60092" y="28930"/>
                  </a:lnTo>
                  <a:lnTo>
                    <a:pt x="28318" y="61390"/>
                  </a:lnTo>
                  <a:lnTo>
                    <a:pt x="7482" y="102552"/>
                  </a:lnTo>
                  <a:lnTo>
                    <a:pt x="0" y="149948"/>
                  </a:lnTo>
                  <a:lnTo>
                    <a:pt x="0" y="1224610"/>
                  </a:lnTo>
                  <a:lnTo>
                    <a:pt x="7482" y="1272014"/>
                  </a:lnTo>
                  <a:lnTo>
                    <a:pt x="28318" y="1313183"/>
                  </a:lnTo>
                  <a:lnTo>
                    <a:pt x="60092" y="1345648"/>
                  </a:lnTo>
                  <a:lnTo>
                    <a:pt x="100387" y="1366938"/>
                  </a:lnTo>
                  <a:lnTo>
                    <a:pt x="146786" y="1374584"/>
                  </a:lnTo>
                  <a:lnTo>
                    <a:pt x="1590255" y="1374584"/>
                  </a:lnTo>
                  <a:lnTo>
                    <a:pt x="1636644" y="1366938"/>
                  </a:lnTo>
                  <a:lnTo>
                    <a:pt x="1676934" y="1345648"/>
                  </a:lnTo>
                  <a:lnTo>
                    <a:pt x="1708708" y="1313183"/>
                  </a:lnTo>
                  <a:lnTo>
                    <a:pt x="1729546" y="1272014"/>
                  </a:lnTo>
                  <a:lnTo>
                    <a:pt x="1737029" y="1224610"/>
                  </a:lnTo>
                  <a:lnTo>
                    <a:pt x="1737029" y="149948"/>
                  </a:lnTo>
                  <a:lnTo>
                    <a:pt x="1729546" y="102552"/>
                  </a:lnTo>
                  <a:lnTo>
                    <a:pt x="1708708" y="61390"/>
                  </a:lnTo>
                  <a:lnTo>
                    <a:pt x="1676934" y="28930"/>
                  </a:lnTo>
                  <a:lnTo>
                    <a:pt x="1636644" y="7644"/>
                  </a:lnTo>
                  <a:lnTo>
                    <a:pt x="15902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15" name="object 72">
              <a:extLst>
                <a:ext uri="{FF2B5EF4-FFF2-40B4-BE49-F238E27FC236}">
                  <a16:creationId xmlns:a16="http://schemas.microsoft.com/office/drawing/2014/main" id="{F0FA6F11-D1E5-4965-83E5-A705A8CC1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090" y="4142474"/>
              <a:ext cx="1737360" cy="1374775"/>
            </a:xfrm>
            <a:custGeom>
              <a:avLst/>
              <a:gdLst>
                <a:gd name="T0" fmla="*/ 1737029 w 1737360"/>
                <a:gd name="T1" fmla="*/ 1224610 h 1374775"/>
                <a:gd name="T2" fmla="*/ 1729546 w 1737360"/>
                <a:gd name="T3" fmla="*/ 1272014 h 1374775"/>
                <a:gd name="T4" fmla="*/ 1708708 w 1737360"/>
                <a:gd name="T5" fmla="*/ 1313183 h 1374775"/>
                <a:gd name="T6" fmla="*/ 1676934 w 1737360"/>
                <a:gd name="T7" fmla="*/ 1345648 h 1374775"/>
                <a:gd name="T8" fmla="*/ 1636644 w 1737360"/>
                <a:gd name="T9" fmla="*/ 1366938 h 1374775"/>
                <a:gd name="T10" fmla="*/ 1590255 w 1737360"/>
                <a:gd name="T11" fmla="*/ 1374584 h 1374775"/>
                <a:gd name="T12" fmla="*/ 146786 w 1737360"/>
                <a:gd name="T13" fmla="*/ 1374584 h 1374775"/>
                <a:gd name="T14" fmla="*/ 100387 w 1737360"/>
                <a:gd name="T15" fmla="*/ 1366938 h 1374775"/>
                <a:gd name="T16" fmla="*/ 60092 w 1737360"/>
                <a:gd name="T17" fmla="*/ 1345648 h 1374775"/>
                <a:gd name="T18" fmla="*/ 28318 w 1737360"/>
                <a:gd name="T19" fmla="*/ 1313183 h 1374775"/>
                <a:gd name="T20" fmla="*/ 7482 w 1737360"/>
                <a:gd name="T21" fmla="*/ 1272014 h 1374775"/>
                <a:gd name="T22" fmla="*/ 0 w 1737360"/>
                <a:gd name="T23" fmla="*/ 1224610 h 1374775"/>
                <a:gd name="T24" fmla="*/ 0 w 1737360"/>
                <a:gd name="T25" fmla="*/ 149948 h 1374775"/>
                <a:gd name="T26" fmla="*/ 7482 w 1737360"/>
                <a:gd name="T27" fmla="*/ 102552 h 1374775"/>
                <a:gd name="T28" fmla="*/ 28318 w 1737360"/>
                <a:gd name="T29" fmla="*/ 61390 h 1374775"/>
                <a:gd name="T30" fmla="*/ 60092 w 1737360"/>
                <a:gd name="T31" fmla="*/ 28930 h 1374775"/>
                <a:gd name="T32" fmla="*/ 100387 w 1737360"/>
                <a:gd name="T33" fmla="*/ 7644 h 1374775"/>
                <a:gd name="T34" fmla="*/ 146786 w 1737360"/>
                <a:gd name="T35" fmla="*/ 0 h 1374775"/>
                <a:gd name="T36" fmla="*/ 1590255 w 1737360"/>
                <a:gd name="T37" fmla="*/ 0 h 1374775"/>
                <a:gd name="T38" fmla="*/ 1636644 w 1737360"/>
                <a:gd name="T39" fmla="*/ 7644 h 1374775"/>
                <a:gd name="T40" fmla="*/ 1676934 w 1737360"/>
                <a:gd name="T41" fmla="*/ 28930 h 1374775"/>
                <a:gd name="T42" fmla="*/ 1708708 w 1737360"/>
                <a:gd name="T43" fmla="*/ 61390 h 1374775"/>
                <a:gd name="T44" fmla="*/ 1729546 w 1737360"/>
                <a:gd name="T45" fmla="*/ 102552 h 1374775"/>
                <a:gd name="T46" fmla="*/ 1737029 w 1737360"/>
                <a:gd name="T47" fmla="*/ 149948 h 1374775"/>
                <a:gd name="T48" fmla="*/ 1737029 w 1737360"/>
                <a:gd name="T49" fmla="*/ 1224610 h 1374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37360" h="1374775">
                  <a:moveTo>
                    <a:pt x="1737029" y="1224610"/>
                  </a:moveTo>
                  <a:lnTo>
                    <a:pt x="1729546" y="1272014"/>
                  </a:lnTo>
                  <a:lnTo>
                    <a:pt x="1708708" y="1313183"/>
                  </a:lnTo>
                  <a:lnTo>
                    <a:pt x="1676934" y="1345648"/>
                  </a:lnTo>
                  <a:lnTo>
                    <a:pt x="1636644" y="1366938"/>
                  </a:lnTo>
                  <a:lnTo>
                    <a:pt x="1590255" y="1374584"/>
                  </a:lnTo>
                  <a:lnTo>
                    <a:pt x="146786" y="1374584"/>
                  </a:lnTo>
                  <a:lnTo>
                    <a:pt x="100387" y="1366938"/>
                  </a:lnTo>
                  <a:lnTo>
                    <a:pt x="60092" y="1345648"/>
                  </a:lnTo>
                  <a:lnTo>
                    <a:pt x="28318" y="1313183"/>
                  </a:lnTo>
                  <a:lnTo>
                    <a:pt x="7482" y="1272014"/>
                  </a:lnTo>
                  <a:lnTo>
                    <a:pt x="0" y="1224610"/>
                  </a:lnTo>
                  <a:lnTo>
                    <a:pt x="0" y="149948"/>
                  </a:lnTo>
                  <a:lnTo>
                    <a:pt x="7482" y="102552"/>
                  </a:lnTo>
                  <a:lnTo>
                    <a:pt x="28318" y="61390"/>
                  </a:lnTo>
                  <a:lnTo>
                    <a:pt x="60092" y="28930"/>
                  </a:lnTo>
                  <a:lnTo>
                    <a:pt x="100387" y="7644"/>
                  </a:lnTo>
                  <a:lnTo>
                    <a:pt x="146786" y="0"/>
                  </a:lnTo>
                  <a:lnTo>
                    <a:pt x="1590255" y="0"/>
                  </a:lnTo>
                  <a:lnTo>
                    <a:pt x="1636644" y="7644"/>
                  </a:lnTo>
                  <a:lnTo>
                    <a:pt x="1676934" y="28930"/>
                  </a:lnTo>
                  <a:lnTo>
                    <a:pt x="1708708" y="61390"/>
                  </a:lnTo>
                  <a:lnTo>
                    <a:pt x="1729546" y="102552"/>
                  </a:lnTo>
                  <a:lnTo>
                    <a:pt x="1737029" y="149948"/>
                  </a:lnTo>
                  <a:lnTo>
                    <a:pt x="1737029" y="1224610"/>
                  </a:lnTo>
                  <a:close/>
                </a:path>
              </a:pathLst>
            </a:custGeom>
            <a:noFill/>
            <a:ln w="8534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16" name="object 73">
              <a:extLst>
                <a:ext uri="{FF2B5EF4-FFF2-40B4-BE49-F238E27FC236}">
                  <a16:creationId xmlns:a16="http://schemas.microsoft.com/office/drawing/2014/main" id="{38DD01BE-493A-4A35-B1EB-7F6848C8A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7858" y="4413263"/>
              <a:ext cx="850900" cy="1066165"/>
            </a:xfrm>
            <a:custGeom>
              <a:avLst/>
              <a:gdLst>
                <a:gd name="T0" fmla="*/ 247729 w 850900"/>
                <a:gd name="T1" fmla="*/ 338738 h 1066164"/>
                <a:gd name="T2" fmla="*/ 211162 w 850900"/>
                <a:gd name="T3" fmla="*/ 324481 h 1066164"/>
                <a:gd name="T4" fmla="*/ 186389 w 850900"/>
                <a:gd name="T5" fmla="*/ 284597 h 1066164"/>
                <a:gd name="T6" fmla="*/ 168280 w 850900"/>
                <a:gd name="T7" fmla="*/ 253233 h 1066164"/>
                <a:gd name="T8" fmla="*/ 145535 w 850900"/>
                <a:gd name="T9" fmla="*/ 202865 h 1066164"/>
                <a:gd name="T10" fmla="*/ 95491 w 850900"/>
                <a:gd name="T11" fmla="*/ 142583 h 1066164"/>
                <a:gd name="T12" fmla="*/ 17927 w 850900"/>
                <a:gd name="T13" fmla="*/ 98290 h 1066164"/>
                <a:gd name="T14" fmla="*/ 0 w 850900"/>
                <a:gd name="T15" fmla="*/ 139141 h 1066164"/>
                <a:gd name="T16" fmla="*/ 17229 w 850900"/>
                <a:gd name="T17" fmla="*/ 144311 h 1066164"/>
                <a:gd name="T18" fmla="*/ 29629 w 850900"/>
                <a:gd name="T19" fmla="*/ 192087 h 1066164"/>
                <a:gd name="T20" fmla="*/ 40309 w 850900"/>
                <a:gd name="T21" fmla="*/ 213842 h 1066164"/>
                <a:gd name="T22" fmla="*/ 64796 w 850900"/>
                <a:gd name="T23" fmla="*/ 276908 h 1066164"/>
                <a:gd name="T24" fmla="*/ 70301 w 850900"/>
                <a:gd name="T25" fmla="*/ 293397 h 1066164"/>
                <a:gd name="T26" fmla="*/ 86804 w 850900"/>
                <a:gd name="T27" fmla="*/ 347472 h 1066164"/>
                <a:gd name="T28" fmla="*/ 96735 w 850900"/>
                <a:gd name="T29" fmla="*/ 412818 h 1066164"/>
                <a:gd name="T30" fmla="*/ 108115 w 850900"/>
                <a:gd name="T31" fmla="*/ 430644 h 1066164"/>
                <a:gd name="T32" fmla="*/ 193653 w 850900"/>
                <a:gd name="T33" fmla="*/ 624501 h 1066164"/>
                <a:gd name="T34" fmla="*/ 193504 w 850900"/>
                <a:gd name="T35" fmla="*/ 650481 h 1066164"/>
                <a:gd name="T36" fmla="*/ 174866 w 850900"/>
                <a:gd name="T37" fmla="*/ 723379 h 1066164"/>
                <a:gd name="T38" fmla="*/ 142011 w 850900"/>
                <a:gd name="T39" fmla="*/ 820786 h 1066164"/>
                <a:gd name="T40" fmla="*/ 131254 w 850900"/>
                <a:gd name="T41" fmla="*/ 869492 h 1066164"/>
                <a:gd name="T42" fmla="*/ 71843 w 850900"/>
                <a:gd name="T43" fmla="*/ 1036624 h 1066164"/>
                <a:gd name="T44" fmla="*/ 66033 w 850900"/>
                <a:gd name="T45" fmla="*/ 1051163 h 1066164"/>
                <a:gd name="T46" fmla="*/ 60185 w 850900"/>
                <a:gd name="T47" fmla="*/ 1065758 h 1066164"/>
                <a:gd name="T48" fmla="*/ 3562 w 850900"/>
                <a:gd name="T49" fmla="*/ 155416 h 1066164"/>
                <a:gd name="T50" fmla="*/ 24422 w 850900"/>
                <a:gd name="T51" fmla="*/ 186009 h 1066164"/>
                <a:gd name="T52" fmla="*/ 447205 w 850900"/>
                <a:gd name="T53" fmla="*/ 166700 h 1066164"/>
                <a:gd name="T54" fmla="*/ 507720 w 850900"/>
                <a:gd name="T55" fmla="*/ 119189 h 1066164"/>
                <a:gd name="T56" fmla="*/ 539628 w 850900"/>
                <a:gd name="T57" fmla="*/ 88023 h 1066164"/>
                <a:gd name="T58" fmla="*/ 573494 w 850900"/>
                <a:gd name="T59" fmla="*/ 60060 h 1066164"/>
                <a:gd name="T60" fmla="*/ 592594 w 850900"/>
                <a:gd name="T61" fmla="*/ 46063 h 1066164"/>
                <a:gd name="T62" fmla="*/ 662739 w 850900"/>
                <a:gd name="T63" fmla="*/ 12639 h 1066164"/>
                <a:gd name="T64" fmla="*/ 710876 w 850900"/>
                <a:gd name="T65" fmla="*/ 33317 h 1066164"/>
                <a:gd name="T66" fmla="*/ 756856 w 850900"/>
                <a:gd name="T67" fmla="*/ 6985 h 1066164"/>
                <a:gd name="T68" fmla="*/ 805911 w 850900"/>
                <a:gd name="T69" fmla="*/ 3691 h 1066164"/>
                <a:gd name="T70" fmla="*/ 825639 w 850900"/>
                <a:gd name="T71" fmla="*/ 26276 h 1066164"/>
                <a:gd name="T72" fmla="*/ 825500 w 850900"/>
                <a:gd name="T73" fmla="*/ 41940 h 1066164"/>
                <a:gd name="T74" fmla="*/ 821740 w 850900"/>
                <a:gd name="T75" fmla="*/ 50546 h 1066164"/>
                <a:gd name="T76" fmla="*/ 801420 w 850900"/>
                <a:gd name="T77" fmla="*/ 69837 h 1066164"/>
                <a:gd name="T78" fmla="*/ 847617 w 850900"/>
                <a:gd name="T79" fmla="*/ 94346 h 1066164"/>
                <a:gd name="T80" fmla="*/ 849845 w 850900"/>
                <a:gd name="T81" fmla="*/ 121818 h 1066164"/>
                <a:gd name="T82" fmla="*/ 819578 w 850900"/>
                <a:gd name="T83" fmla="*/ 169878 h 1066164"/>
                <a:gd name="T84" fmla="*/ 806742 w 850900"/>
                <a:gd name="T85" fmla="*/ 184162 h 1066164"/>
                <a:gd name="T86" fmla="*/ 811000 w 850900"/>
                <a:gd name="T87" fmla="*/ 227152 h 1066164"/>
                <a:gd name="T88" fmla="*/ 830313 w 850900"/>
                <a:gd name="T89" fmla="*/ 258056 h 1066164"/>
                <a:gd name="T90" fmla="*/ 821097 w 850900"/>
                <a:gd name="T91" fmla="*/ 292758 h 1066164"/>
                <a:gd name="T92" fmla="*/ 804801 w 850900"/>
                <a:gd name="T93" fmla="*/ 320121 h 1066164"/>
                <a:gd name="T94" fmla="*/ 791315 w 850900"/>
                <a:gd name="T95" fmla="*/ 341538 h 1066164"/>
                <a:gd name="T96" fmla="*/ 763498 w 850900"/>
                <a:gd name="T97" fmla="*/ 381788 h 1066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900" h="1066164">
                  <a:moveTo>
                    <a:pt x="263169" y="335775"/>
                  </a:moveTo>
                  <a:lnTo>
                    <a:pt x="247729" y="338738"/>
                  </a:lnTo>
                  <a:lnTo>
                    <a:pt x="230155" y="335858"/>
                  </a:lnTo>
                  <a:lnTo>
                    <a:pt x="211162" y="324481"/>
                  </a:lnTo>
                  <a:lnTo>
                    <a:pt x="191465" y="301955"/>
                  </a:lnTo>
                  <a:lnTo>
                    <a:pt x="186389" y="284597"/>
                  </a:lnTo>
                  <a:lnTo>
                    <a:pt x="180054" y="270768"/>
                  </a:lnTo>
                  <a:lnTo>
                    <a:pt x="168280" y="253233"/>
                  </a:lnTo>
                  <a:lnTo>
                    <a:pt x="146888" y="224752"/>
                  </a:lnTo>
                  <a:lnTo>
                    <a:pt x="145535" y="202865"/>
                  </a:lnTo>
                  <a:lnTo>
                    <a:pt x="124655" y="169484"/>
                  </a:lnTo>
                  <a:lnTo>
                    <a:pt x="95491" y="142583"/>
                  </a:lnTo>
                  <a:lnTo>
                    <a:pt x="44778" y="109632"/>
                  </a:lnTo>
                  <a:lnTo>
                    <a:pt x="17927" y="98290"/>
                  </a:lnTo>
                  <a:lnTo>
                    <a:pt x="5985" y="108234"/>
                  </a:lnTo>
                  <a:lnTo>
                    <a:pt x="0" y="139141"/>
                  </a:lnTo>
                  <a:lnTo>
                    <a:pt x="10607" y="138882"/>
                  </a:lnTo>
                  <a:lnTo>
                    <a:pt x="17229" y="144311"/>
                  </a:lnTo>
                  <a:lnTo>
                    <a:pt x="22643" y="160392"/>
                  </a:lnTo>
                  <a:lnTo>
                    <a:pt x="29629" y="192087"/>
                  </a:lnTo>
                  <a:lnTo>
                    <a:pt x="29629" y="197027"/>
                  </a:lnTo>
                  <a:lnTo>
                    <a:pt x="40309" y="213842"/>
                  </a:lnTo>
                  <a:lnTo>
                    <a:pt x="49274" y="252957"/>
                  </a:lnTo>
                  <a:lnTo>
                    <a:pt x="64796" y="276908"/>
                  </a:lnTo>
                  <a:lnTo>
                    <a:pt x="67914" y="283019"/>
                  </a:lnTo>
                  <a:lnTo>
                    <a:pt x="70301" y="293397"/>
                  </a:lnTo>
                  <a:lnTo>
                    <a:pt x="73228" y="311848"/>
                  </a:lnTo>
                  <a:lnTo>
                    <a:pt x="86804" y="347472"/>
                  </a:lnTo>
                  <a:lnTo>
                    <a:pt x="92588" y="389984"/>
                  </a:lnTo>
                  <a:lnTo>
                    <a:pt x="96735" y="412818"/>
                  </a:lnTo>
                  <a:lnTo>
                    <a:pt x="101245" y="423772"/>
                  </a:lnTo>
                  <a:lnTo>
                    <a:pt x="108115" y="430644"/>
                  </a:lnTo>
                  <a:lnTo>
                    <a:pt x="187579" y="608787"/>
                  </a:lnTo>
                  <a:lnTo>
                    <a:pt x="193653" y="624501"/>
                  </a:lnTo>
                  <a:lnTo>
                    <a:pt x="194757" y="639384"/>
                  </a:lnTo>
                  <a:lnTo>
                    <a:pt x="193504" y="650481"/>
                  </a:lnTo>
                  <a:lnTo>
                    <a:pt x="192506" y="654837"/>
                  </a:lnTo>
                  <a:lnTo>
                    <a:pt x="174866" y="723379"/>
                  </a:lnTo>
                  <a:lnTo>
                    <a:pt x="155621" y="773604"/>
                  </a:lnTo>
                  <a:lnTo>
                    <a:pt x="142011" y="820786"/>
                  </a:lnTo>
                  <a:lnTo>
                    <a:pt x="133925" y="855794"/>
                  </a:lnTo>
                  <a:lnTo>
                    <a:pt x="131254" y="869492"/>
                  </a:lnTo>
                  <a:lnTo>
                    <a:pt x="94208" y="971105"/>
                  </a:lnTo>
                  <a:lnTo>
                    <a:pt x="71843" y="1036624"/>
                  </a:lnTo>
                  <a:lnTo>
                    <a:pt x="68397" y="1045252"/>
                  </a:lnTo>
                  <a:lnTo>
                    <a:pt x="66033" y="1051163"/>
                  </a:lnTo>
                  <a:lnTo>
                    <a:pt x="63660" y="1057088"/>
                  </a:lnTo>
                  <a:lnTo>
                    <a:pt x="60185" y="1065758"/>
                  </a:lnTo>
                </a:path>
                <a:path w="850900" h="1066164">
                  <a:moveTo>
                    <a:pt x="0" y="139141"/>
                  </a:moveTo>
                  <a:lnTo>
                    <a:pt x="3562" y="155416"/>
                  </a:lnTo>
                  <a:lnTo>
                    <a:pt x="13765" y="172512"/>
                  </a:lnTo>
                  <a:lnTo>
                    <a:pt x="24422" y="186009"/>
                  </a:lnTo>
                  <a:lnTo>
                    <a:pt x="29349" y="191490"/>
                  </a:lnTo>
                </a:path>
                <a:path w="850900" h="1066164">
                  <a:moveTo>
                    <a:pt x="447205" y="166700"/>
                  </a:moveTo>
                  <a:lnTo>
                    <a:pt x="499592" y="122783"/>
                  </a:lnTo>
                  <a:lnTo>
                    <a:pt x="507720" y="119189"/>
                  </a:lnTo>
                  <a:lnTo>
                    <a:pt x="512140" y="111937"/>
                  </a:lnTo>
                  <a:lnTo>
                    <a:pt x="539628" y="88023"/>
                  </a:lnTo>
                  <a:lnTo>
                    <a:pt x="560381" y="70653"/>
                  </a:lnTo>
                  <a:lnTo>
                    <a:pt x="573494" y="60060"/>
                  </a:lnTo>
                  <a:lnTo>
                    <a:pt x="578065" y="56477"/>
                  </a:lnTo>
                  <a:lnTo>
                    <a:pt x="592594" y="46063"/>
                  </a:lnTo>
                  <a:lnTo>
                    <a:pt x="597433" y="40157"/>
                  </a:lnTo>
                  <a:lnTo>
                    <a:pt x="662739" y="12639"/>
                  </a:lnTo>
                  <a:lnTo>
                    <a:pt x="697299" y="16761"/>
                  </a:lnTo>
                  <a:lnTo>
                    <a:pt x="710876" y="33317"/>
                  </a:lnTo>
                  <a:lnTo>
                    <a:pt x="713232" y="43103"/>
                  </a:lnTo>
                  <a:lnTo>
                    <a:pt x="756856" y="6985"/>
                  </a:lnTo>
                  <a:lnTo>
                    <a:pt x="786454" y="0"/>
                  </a:lnTo>
                  <a:lnTo>
                    <a:pt x="805911" y="3691"/>
                  </a:lnTo>
                  <a:lnTo>
                    <a:pt x="818037" y="13852"/>
                  </a:lnTo>
                  <a:lnTo>
                    <a:pt x="825639" y="26276"/>
                  </a:lnTo>
                  <a:lnTo>
                    <a:pt x="827066" y="34038"/>
                  </a:lnTo>
                  <a:lnTo>
                    <a:pt x="825500" y="41940"/>
                  </a:lnTo>
                  <a:lnTo>
                    <a:pt x="823028" y="48077"/>
                  </a:lnTo>
                  <a:lnTo>
                    <a:pt x="821740" y="50546"/>
                  </a:lnTo>
                  <a:lnTo>
                    <a:pt x="812063" y="60426"/>
                  </a:lnTo>
                  <a:lnTo>
                    <a:pt x="801420" y="69837"/>
                  </a:lnTo>
                  <a:lnTo>
                    <a:pt x="833718" y="76293"/>
                  </a:lnTo>
                  <a:lnTo>
                    <a:pt x="847617" y="94346"/>
                  </a:lnTo>
                  <a:lnTo>
                    <a:pt x="850523" y="113141"/>
                  </a:lnTo>
                  <a:lnTo>
                    <a:pt x="849845" y="121818"/>
                  </a:lnTo>
                  <a:lnTo>
                    <a:pt x="833306" y="150558"/>
                  </a:lnTo>
                  <a:lnTo>
                    <a:pt x="819578" y="169878"/>
                  </a:lnTo>
                  <a:lnTo>
                    <a:pt x="810208" y="180754"/>
                  </a:lnTo>
                  <a:lnTo>
                    <a:pt x="806742" y="184162"/>
                  </a:lnTo>
                  <a:lnTo>
                    <a:pt x="776719" y="231190"/>
                  </a:lnTo>
                  <a:lnTo>
                    <a:pt x="811000" y="227152"/>
                  </a:lnTo>
                  <a:lnTo>
                    <a:pt x="826425" y="240469"/>
                  </a:lnTo>
                  <a:lnTo>
                    <a:pt x="830313" y="258056"/>
                  </a:lnTo>
                  <a:lnTo>
                    <a:pt x="829983" y="266827"/>
                  </a:lnTo>
                  <a:lnTo>
                    <a:pt x="821097" y="292758"/>
                  </a:lnTo>
                  <a:lnTo>
                    <a:pt x="811949" y="310243"/>
                  </a:lnTo>
                  <a:lnTo>
                    <a:pt x="804801" y="320121"/>
                  </a:lnTo>
                  <a:lnTo>
                    <a:pt x="801916" y="323227"/>
                  </a:lnTo>
                  <a:lnTo>
                    <a:pt x="791315" y="341538"/>
                  </a:lnTo>
                  <a:lnTo>
                    <a:pt x="776812" y="363204"/>
                  </a:lnTo>
                  <a:lnTo>
                    <a:pt x="763498" y="381788"/>
                  </a:lnTo>
                  <a:lnTo>
                    <a:pt x="756462" y="390855"/>
                  </a:lnTo>
                </a:path>
              </a:pathLst>
            </a:custGeom>
            <a:noFill/>
            <a:ln w="1275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17" name="object 74">
              <a:extLst>
                <a:ext uri="{FF2B5EF4-FFF2-40B4-BE49-F238E27FC236}">
                  <a16:creationId xmlns:a16="http://schemas.microsoft.com/office/drawing/2014/main" id="{85B9BB65-1F2C-4626-85A4-66A233FFB4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4311" y="4449991"/>
              <a:ext cx="281343" cy="3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18" name="object 75">
              <a:extLst>
                <a:ext uri="{FF2B5EF4-FFF2-40B4-BE49-F238E27FC236}">
                  <a16:creationId xmlns:a16="http://schemas.microsoft.com/office/drawing/2014/main" id="{097F0709-03B4-4967-BC64-532D4171EC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8596" y="5288560"/>
              <a:ext cx="63639" cy="191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9" name="object 76">
              <a:extLst>
                <a:ext uri="{FF2B5EF4-FFF2-40B4-BE49-F238E27FC236}">
                  <a16:creationId xmlns:a16="http://schemas.microsoft.com/office/drawing/2014/main" id="{CB814823-4736-4662-91DD-E162BCCD6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5424" y="4618355"/>
              <a:ext cx="1072515" cy="858519"/>
            </a:xfrm>
            <a:custGeom>
              <a:avLst/>
              <a:gdLst>
                <a:gd name="T0" fmla="*/ 289102 w 1072514"/>
                <a:gd name="T1" fmla="*/ 549503 h 858520"/>
                <a:gd name="T2" fmla="*/ 278688 w 1072514"/>
                <a:gd name="T3" fmla="*/ 557212 h 858520"/>
                <a:gd name="T4" fmla="*/ 272199 w 1072514"/>
                <a:gd name="T5" fmla="*/ 564413 h 858520"/>
                <a:gd name="T6" fmla="*/ 452571 w 1072514"/>
                <a:gd name="T7" fmla="*/ 127696 h 858520"/>
                <a:gd name="T8" fmla="*/ 477821 w 1072514"/>
                <a:gd name="T9" fmla="*/ 153789 h 858520"/>
                <a:gd name="T10" fmla="*/ 610831 w 1072514"/>
                <a:gd name="T11" fmla="*/ 254431 h 858520"/>
                <a:gd name="T12" fmla="*/ 750492 w 1072514"/>
                <a:gd name="T13" fmla="*/ 421724 h 858520"/>
                <a:gd name="T14" fmla="*/ 783678 w 1072514"/>
                <a:gd name="T15" fmla="*/ 471627 h 858520"/>
                <a:gd name="T16" fmla="*/ 935370 w 1072514"/>
                <a:gd name="T17" fmla="*/ 648587 h 858520"/>
                <a:gd name="T18" fmla="*/ 976820 w 1072514"/>
                <a:gd name="T19" fmla="*/ 718438 h 858520"/>
                <a:gd name="T20" fmla="*/ 1024848 w 1072514"/>
                <a:gd name="T21" fmla="*/ 785152 h 858520"/>
                <a:gd name="T22" fmla="*/ 1072438 w 1072514"/>
                <a:gd name="T23" fmla="*/ 850188 h 858520"/>
                <a:gd name="T24" fmla="*/ 693583 w 1072514"/>
                <a:gd name="T25" fmla="*/ 838795 h 858520"/>
                <a:gd name="T26" fmla="*/ 676035 w 1072514"/>
                <a:gd name="T27" fmla="*/ 812047 h 858520"/>
                <a:gd name="T28" fmla="*/ 595655 w 1072514"/>
                <a:gd name="T29" fmla="*/ 759635 h 858520"/>
                <a:gd name="T30" fmla="*/ 559180 w 1072514"/>
                <a:gd name="T31" fmla="*/ 766262 h 858520"/>
                <a:gd name="T32" fmla="*/ 499857 w 1072514"/>
                <a:gd name="T33" fmla="*/ 760658 h 858520"/>
                <a:gd name="T34" fmla="*/ 425145 w 1072514"/>
                <a:gd name="T35" fmla="*/ 745337 h 858520"/>
                <a:gd name="T36" fmla="*/ 348461 w 1072514"/>
                <a:gd name="T37" fmla="*/ 720905 h 858520"/>
                <a:gd name="T38" fmla="*/ 316039 w 1072514"/>
                <a:gd name="T39" fmla="*/ 711542 h 858520"/>
                <a:gd name="T40" fmla="*/ 257671 w 1072514"/>
                <a:gd name="T41" fmla="*/ 683741 h 858520"/>
                <a:gd name="T42" fmla="*/ 229641 w 1072514"/>
                <a:gd name="T43" fmla="*/ 672807 h 858520"/>
                <a:gd name="T44" fmla="*/ 90665 w 1072514"/>
                <a:gd name="T45" fmla="*/ 630427 h 858520"/>
                <a:gd name="T46" fmla="*/ 5315 w 1072514"/>
                <a:gd name="T47" fmla="*/ 596845 h 858520"/>
                <a:gd name="T48" fmla="*/ 5812 w 1072514"/>
                <a:gd name="T49" fmla="*/ 563419 h 858520"/>
                <a:gd name="T50" fmla="*/ 91356 w 1072514"/>
                <a:gd name="T51" fmla="*/ 523136 h 858520"/>
                <a:gd name="T52" fmla="*/ 159491 w 1072514"/>
                <a:gd name="T53" fmla="*/ 531262 h 858520"/>
                <a:gd name="T54" fmla="*/ 178282 w 1072514"/>
                <a:gd name="T55" fmla="*/ 538924 h 858520"/>
                <a:gd name="T56" fmla="*/ 222261 w 1072514"/>
                <a:gd name="T57" fmla="*/ 548584 h 858520"/>
                <a:gd name="T58" fmla="*/ 264856 w 1072514"/>
                <a:gd name="T59" fmla="*/ 561852 h 858520"/>
                <a:gd name="T60" fmla="*/ 313004 w 1072514"/>
                <a:gd name="T61" fmla="*/ 572046 h 858520"/>
                <a:gd name="T62" fmla="*/ 312762 w 1072514"/>
                <a:gd name="T63" fmla="*/ 558736 h 858520"/>
                <a:gd name="T64" fmla="*/ 270851 w 1072514"/>
                <a:gd name="T65" fmla="*/ 503131 h 858520"/>
                <a:gd name="T66" fmla="*/ 253847 w 1072514"/>
                <a:gd name="T67" fmla="*/ 474472 h 858520"/>
                <a:gd name="T68" fmla="*/ 202382 w 1072514"/>
                <a:gd name="T69" fmla="*/ 401243 h 858520"/>
                <a:gd name="T70" fmla="*/ 180949 w 1072514"/>
                <a:gd name="T71" fmla="*/ 373887 h 858520"/>
                <a:gd name="T72" fmla="*/ 161759 w 1072514"/>
                <a:gd name="T73" fmla="*/ 352171 h 858520"/>
                <a:gd name="T74" fmla="*/ 75590 w 1072514"/>
                <a:gd name="T75" fmla="*/ 217056 h 858520"/>
                <a:gd name="T76" fmla="*/ 45204 w 1072514"/>
                <a:gd name="T77" fmla="*/ 162147 h 858520"/>
                <a:gd name="T78" fmla="*/ 19368 w 1072514"/>
                <a:gd name="T79" fmla="*/ 119171 h 858520"/>
                <a:gd name="T80" fmla="*/ 1207 w 1072514"/>
                <a:gd name="T81" fmla="*/ 75960 h 858520"/>
                <a:gd name="T82" fmla="*/ 147 w 1072514"/>
                <a:gd name="T83" fmla="*/ 36325 h 858520"/>
                <a:gd name="T84" fmla="*/ 21072 w 1072514"/>
                <a:gd name="T85" fmla="*/ 6326 h 858520"/>
                <a:gd name="T86" fmla="*/ 41338 w 1072514"/>
                <a:gd name="T87" fmla="*/ 0 h 858520"/>
                <a:gd name="T88" fmla="*/ 86855 w 1072514"/>
                <a:gd name="T89" fmla="*/ 51866 h 858520"/>
                <a:gd name="T90" fmla="*/ 110604 w 1072514"/>
                <a:gd name="T91" fmla="*/ 91554 h 858520"/>
                <a:gd name="T92" fmla="*/ 139280 w 1072514"/>
                <a:gd name="T93" fmla="*/ 130998 h 858520"/>
                <a:gd name="T94" fmla="*/ 150393 w 1072514"/>
                <a:gd name="T95" fmla="*/ 143725 h 858520"/>
                <a:gd name="T96" fmla="*/ 188012 w 1072514"/>
                <a:gd name="T97" fmla="*/ 183273 h 858520"/>
                <a:gd name="T98" fmla="*/ 204000 w 1072514"/>
                <a:gd name="T99" fmla="*/ 203390 h 858520"/>
                <a:gd name="T100" fmla="*/ 246538 w 1072514"/>
                <a:gd name="T101" fmla="*/ 249556 h 858520"/>
                <a:gd name="T102" fmla="*/ 268617 w 1072514"/>
                <a:gd name="T103" fmla="*/ 278244 h 858520"/>
                <a:gd name="T104" fmla="*/ 286021 w 1072514"/>
                <a:gd name="T105" fmla="*/ 296832 h 858520"/>
                <a:gd name="T106" fmla="*/ 298195 w 1072514"/>
                <a:gd name="T107" fmla="*/ 310095 h 858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2514" h="858520">
                  <a:moveTo>
                    <a:pt x="298284" y="542010"/>
                  </a:moveTo>
                  <a:lnTo>
                    <a:pt x="289102" y="549503"/>
                  </a:lnTo>
                  <a:lnTo>
                    <a:pt x="282828" y="554164"/>
                  </a:lnTo>
                  <a:lnTo>
                    <a:pt x="278688" y="557212"/>
                  </a:lnTo>
                  <a:lnTo>
                    <a:pt x="275208" y="560730"/>
                  </a:lnTo>
                  <a:lnTo>
                    <a:pt x="272199" y="564413"/>
                  </a:lnTo>
                </a:path>
                <a:path w="1072514" h="858520">
                  <a:moveTo>
                    <a:pt x="428688" y="105651"/>
                  </a:moveTo>
                  <a:lnTo>
                    <a:pt x="452571" y="127696"/>
                  </a:lnTo>
                  <a:lnTo>
                    <a:pt x="468698" y="143852"/>
                  </a:lnTo>
                  <a:lnTo>
                    <a:pt x="477821" y="153789"/>
                  </a:lnTo>
                  <a:lnTo>
                    <a:pt x="480694" y="157175"/>
                  </a:lnTo>
                  <a:lnTo>
                    <a:pt x="610831" y="254431"/>
                  </a:lnTo>
                  <a:lnTo>
                    <a:pt x="700048" y="356418"/>
                  </a:lnTo>
                  <a:lnTo>
                    <a:pt x="750492" y="421724"/>
                  </a:lnTo>
                  <a:lnTo>
                    <a:pt x="776377" y="459476"/>
                  </a:lnTo>
                  <a:lnTo>
                    <a:pt x="783678" y="471627"/>
                  </a:lnTo>
                  <a:lnTo>
                    <a:pt x="875868" y="570440"/>
                  </a:lnTo>
                  <a:lnTo>
                    <a:pt x="935370" y="648587"/>
                  </a:lnTo>
                  <a:lnTo>
                    <a:pt x="967312" y="699957"/>
                  </a:lnTo>
                  <a:lnTo>
                    <a:pt x="976820" y="718438"/>
                  </a:lnTo>
                  <a:lnTo>
                    <a:pt x="993428" y="742468"/>
                  </a:lnTo>
                  <a:lnTo>
                    <a:pt x="1024848" y="785152"/>
                  </a:lnTo>
                  <a:lnTo>
                    <a:pt x="1056158" y="827416"/>
                  </a:lnTo>
                  <a:lnTo>
                    <a:pt x="1072438" y="850188"/>
                  </a:lnTo>
                </a:path>
                <a:path w="1072514" h="858520">
                  <a:moveTo>
                    <a:pt x="706196" y="858138"/>
                  </a:moveTo>
                  <a:lnTo>
                    <a:pt x="693583" y="838795"/>
                  </a:lnTo>
                  <a:lnTo>
                    <a:pt x="683285" y="822994"/>
                  </a:lnTo>
                  <a:lnTo>
                    <a:pt x="676035" y="812047"/>
                  </a:lnTo>
                  <a:lnTo>
                    <a:pt x="639788" y="780536"/>
                  </a:lnTo>
                  <a:lnTo>
                    <a:pt x="595655" y="759635"/>
                  </a:lnTo>
                  <a:lnTo>
                    <a:pt x="589216" y="758355"/>
                  </a:lnTo>
                  <a:lnTo>
                    <a:pt x="559180" y="766262"/>
                  </a:lnTo>
                  <a:lnTo>
                    <a:pt x="526324" y="765232"/>
                  </a:lnTo>
                  <a:lnTo>
                    <a:pt x="499857" y="760658"/>
                  </a:lnTo>
                  <a:lnTo>
                    <a:pt x="488988" y="757935"/>
                  </a:lnTo>
                  <a:lnTo>
                    <a:pt x="425145" y="745337"/>
                  </a:lnTo>
                  <a:lnTo>
                    <a:pt x="383199" y="731581"/>
                  </a:lnTo>
                  <a:lnTo>
                    <a:pt x="348461" y="720905"/>
                  </a:lnTo>
                  <a:lnTo>
                    <a:pt x="324788" y="713997"/>
                  </a:lnTo>
                  <a:lnTo>
                    <a:pt x="316039" y="711542"/>
                  </a:lnTo>
                  <a:lnTo>
                    <a:pt x="285475" y="696001"/>
                  </a:lnTo>
                  <a:lnTo>
                    <a:pt x="257671" y="683741"/>
                  </a:lnTo>
                  <a:lnTo>
                    <a:pt x="237452" y="675697"/>
                  </a:lnTo>
                  <a:lnTo>
                    <a:pt x="229641" y="672807"/>
                  </a:lnTo>
                  <a:lnTo>
                    <a:pt x="182016" y="655116"/>
                  </a:lnTo>
                  <a:lnTo>
                    <a:pt x="90665" y="630427"/>
                  </a:lnTo>
                  <a:lnTo>
                    <a:pt x="21551" y="610844"/>
                  </a:lnTo>
                  <a:lnTo>
                    <a:pt x="5315" y="596845"/>
                  </a:lnTo>
                  <a:lnTo>
                    <a:pt x="1176" y="580074"/>
                  </a:lnTo>
                  <a:lnTo>
                    <a:pt x="5812" y="563419"/>
                  </a:lnTo>
                  <a:lnTo>
                    <a:pt x="33624" y="535863"/>
                  </a:lnTo>
                  <a:lnTo>
                    <a:pt x="91356" y="523136"/>
                  </a:lnTo>
                  <a:lnTo>
                    <a:pt x="131564" y="525151"/>
                  </a:lnTo>
                  <a:lnTo>
                    <a:pt x="159491" y="531262"/>
                  </a:lnTo>
                  <a:lnTo>
                    <a:pt x="172021" y="535812"/>
                  </a:lnTo>
                  <a:lnTo>
                    <a:pt x="178282" y="538924"/>
                  </a:lnTo>
                  <a:lnTo>
                    <a:pt x="187236" y="539153"/>
                  </a:lnTo>
                  <a:lnTo>
                    <a:pt x="222261" y="548584"/>
                  </a:lnTo>
                  <a:lnTo>
                    <a:pt x="248450" y="556456"/>
                  </a:lnTo>
                  <a:lnTo>
                    <a:pt x="264856" y="561852"/>
                  </a:lnTo>
                  <a:lnTo>
                    <a:pt x="270535" y="563854"/>
                  </a:lnTo>
                  <a:lnTo>
                    <a:pt x="313004" y="572046"/>
                  </a:lnTo>
                  <a:lnTo>
                    <a:pt x="309575" y="565581"/>
                  </a:lnTo>
                  <a:lnTo>
                    <a:pt x="312762" y="558736"/>
                  </a:lnTo>
                  <a:lnTo>
                    <a:pt x="289546" y="530412"/>
                  </a:lnTo>
                  <a:lnTo>
                    <a:pt x="270851" y="503131"/>
                  </a:lnTo>
                  <a:lnTo>
                    <a:pt x="258382" y="482585"/>
                  </a:lnTo>
                  <a:lnTo>
                    <a:pt x="253847" y="474472"/>
                  </a:lnTo>
                  <a:lnTo>
                    <a:pt x="225564" y="432952"/>
                  </a:lnTo>
                  <a:lnTo>
                    <a:pt x="202382" y="401243"/>
                  </a:lnTo>
                  <a:lnTo>
                    <a:pt x="186708" y="381003"/>
                  </a:lnTo>
                  <a:lnTo>
                    <a:pt x="180949" y="373887"/>
                  </a:lnTo>
                </a:path>
                <a:path w="1072514" h="858520">
                  <a:moveTo>
                    <a:pt x="180949" y="373887"/>
                  </a:moveTo>
                  <a:lnTo>
                    <a:pt x="161759" y="352171"/>
                  </a:lnTo>
                  <a:lnTo>
                    <a:pt x="105854" y="259143"/>
                  </a:lnTo>
                  <a:lnTo>
                    <a:pt x="75590" y="217056"/>
                  </a:lnTo>
                  <a:lnTo>
                    <a:pt x="55889" y="183888"/>
                  </a:lnTo>
                  <a:lnTo>
                    <a:pt x="45204" y="162147"/>
                  </a:lnTo>
                  <a:lnTo>
                    <a:pt x="41986" y="154343"/>
                  </a:lnTo>
                  <a:lnTo>
                    <a:pt x="19368" y="119171"/>
                  </a:lnTo>
                  <a:lnTo>
                    <a:pt x="6719" y="92673"/>
                  </a:lnTo>
                  <a:lnTo>
                    <a:pt x="1207" y="75960"/>
                  </a:lnTo>
                  <a:lnTo>
                    <a:pt x="0" y="70142"/>
                  </a:lnTo>
                  <a:lnTo>
                    <a:pt x="147" y="36325"/>
                  </a:lnTo>
                  <a:lnTo>
                    <a:pt x="9720" y="16116"/>
                  </a:lnTo>
                  <a:lnTo>
                    <a:pt x="21072" y="6326"/>
                  </a:lnTo>
                  <a:lnTo>
                    <a:pt x="26555" y="3771"/>
                  </a:lnTo>
                  <a:lnTo>
                    <a:pt x="41338" y="0"/>
                  </a:lnTo>
                  <a:lnTo>
                    <a:pt x="49009" y="5905"/>
                  </a:lnTo>
                  <a:lnTo>
                    <a:pt x="86855" y="51866"/>
                  </a:lnTo>
                  <a:lnTo>
                    <a:pt x="108681" y="87299"/>
                  </a:lnTo>
                  <a:lnTo>
                    <a:pt x="110604" y="91554"/>
                  </a:lnTo>
                  <a:lnTo>
                    <a:pt x="126701" y="114734"/>
                  </a:lnTo>
                  <a:lnTo>
                    <a:pt x="139280" y="130998"/>
                  </a:lnTo>
                  <a:lnTo>
                    <a:pt x="147469" y="140583"/>
                  </a:lnTo>
                  <a:lnTo>
                    <a:pt x="150393" y="143725"/>
                  </a:lnTo>
                  <a:lnTo>
                    <a:pt x="170937" y="163978"/>
                  </a:lnTo>
                  <a:lnTo>
                    <a:pt x="188012" y="183273"/>
                  </a:lnTo>
                  <a:lnTo>
                    <a:pt x="199679" y="197711"/>
                  </a:lnTo>
                  <a:lnTo>
                    <a:pt x="204000" y="203390"/>
                  </a:lnTo>
                  <a:lnTo>
                    <a:pt x="225605" y="224917"/>
                  </a:lnTo>
                  <a:lnTo>
                    <a:pt x="246538" y="249556"/>
                  </a:lnTo>
                  <a:lnTo>
                    <a:pt x="262357" y="269825"/>
                  </a:lnTo>
                  <a:lnTo>
                    <a:pt x="268617" y="278244"/>
                  </a:lnTo>
                  <a:lnTo>
                    <a:pt x="276180" y="286216"/>
                  </a:lnTo>
                  <a:lnTo>
                    <a:pt x="286021" y="296832"/>
                  </a:lnTo>
                  <a:lnTo>
                    <a:pt x="294554" y="306117"/>
                  </a:lnTo>
                  <a:lnTo>
                    <a:pt x="298195" y="310095"/>
                  </a:lnTo>
                </a:path>
              </a:pathLst>
            </a:custGeom>
            <a:noFill/>
            <a:ln w="1275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20" name="object 77">
              <a:extLst>
                <a:ext uri="{FF2B5EF4-FFF2-40B4-BE49-F238E27FC236}">
                  <a16:creationId xmlns:a16="http://schemas.microsoft.com/office/drawing/2014/main" id="{0583D095-2934-4D44-A041-21DFE82F9C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1923" y="4615752"/>
              <a:ext cx="72736" cy="73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1" name="object 78">
              <a:extLst>
                <a:ext uri="{FF2B5EF4-FFF2-40B4-BE49-F238E27FC236}">
                  <a16:creationId xmlns:a16="http://schemas.microsoft.com/office/drawing/2014/main" id="{CB6CC592-0F9D-41EA-8A4D-CC91A3FA3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358" y="4533636"/>
              <a:ext cx="360045" cy="319405"/>
            </a:xfrm>
            <a:custGeom>
              <a:avLst/>
              <a:gdLst>
                <a:gd name="T0" fmla="*/ 11032 w 360044"/>
                <a:gd name="T1" fmla="*/ 86966 h 319404"/>
                <a:gd name="T2" fmla="*/ 3412 w 360044"/>
                <a:gd name="T3" fmla="*/ 67713 h 319404"/>
                <a:gd name="T4" fmla="*/ 0 w 360044"/>
                <a:gd name="T5" fmla="*/ 50988 h 319404"/>
                <a:gd name="T6" fmla="*/ 94 w 360044"/>
                <a:gd name="T7" fmla="*/ 37671 h 319404"/>
                <a:gd name="T8" fmla="*/ 21261 w 360044"/>
                <a:gd name="T9" fmla="*/ 5341 h 319404"/>
                <a:gd name="T10" fmla="*/ 41320 w 360044"/>
                <a:gd name="T11" fmla="*/ 0 h 319404"/>
                <a:gd name="T12" fmla="*/ 44370 w 360044"/>
                <a:gd name="T13" fmla="*/ 594 h 319404"/>
                <a:gd name="T14" fmla="*/ 76793 w 360044"/>
                <a:gd name="T15" fmla="*/ 24444 h 319404"/>
                <a:gd name="T16" fmla="*/ 103001 w 360044"/>
                <a:gd name="T17" fmla="*/ 59001 h 319404"/>
                <a:gd name="T18" fmla="*/ 117788 w 360044"/>
                <a:gd name="T19" fmla="*/ 83106 h 319404"/>
                <a:gd name="T20" fmla="*/ 132330 w 360044"/>
                <a:gd name="T21" fmla="*/ 101406 h 319404"/>
                <a:gd name="T22" fmla="*/ 162287 w 360044"/>
                <a:gd name="T23" fmla="*/ 129227 h 319404"/>
                <a:gd name="T24" fmla="*/ 207286 w 360044"/>
                <a:gd name="T25" fmla="*/ 172915 h 319404"/>
                <a:gd name="T26" fmla="*/ 231707 w 360044"/>
                <a:gd name="T27" fmla="*/ 199031 h 319404"/>
                <a:gd name="T28" fmla="*/ 252472 w 360044"/>
                <a:gd name="T29" fmla="*/ 217435 h 319404"/>
                <a:gd name="T30" fmla="*/ 269376 w 360044"/>
                <a:gd name="T31" fmla="*/ 234744 h 319404"/>
                <a:gd name="T32" fmla="*/ 280746 w 360044"/>
                <a:gd name="T33" fmla="*/ 247594 h 319404"/>
                <a:gd name="T34" fmla="*/ 284908 w 360044"/>
                <a:gd name="T35" fmla="*/ 252625 h 319404"/>
                <a:gd name="T36" fmla="*/ 309575 w 360044"/>
                <a:gd name="T37" fmla="*/ 279429 h 319404"/>
                <a:gd name="T38" fmla="*/ 330842 w 360044"/>
                <a:gd name="T39" fmla="*/ 297882 h 319404"/>
                <a:gd name="T40" fmla="*/ 345764 w 360044"/>
                <a:gd name="T41" fmla="*/ 308543 h 319404"/>
                <a:gd name="T42" fmla="*/ 351392 w 360044"/>
                <a:gd name="T43" fmla="*/ 311972 h 319404"/>
                <a:gd name="T44" fmla="*/ 360003 w 360044"/>
                <a:gd name="T45" fmla="*/ 318932 h 319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0044" h="319404">
                  <a:moveTo>
                    <a:pt x="11032" y="86966"/>
                  </a:moveTo>
                  <a:lnTo>
                    <a:pt x="3412" y="67713"/>
                  </a:lnTo>
                  <a:lnTo>
                    <a:pt x="0" y="50988"/>
                  </a:lnTo>
                  <a:lnTo>
                    <a:pt x="94" y="37671"/>
                  </a:lnTo>
                  <a:lnTo>
                    <a:pt x="21261" y="5341"/>
                  </a:lnTo>
                  <a:lnTo>
                    <a:pt x="41320" y="0"/>
                  </a:lnTo>
                  <a:lnTo>
                    <a:pt x="44370" y="594"/>
                  </a:lnTo>
                  <a:lnTo>
                    <a:pt x="76793" y="24444"/>
                  </a:lnTo>
                  <a:lnTo>
                    <a:pt x="103001" y="59001"/>
                  </a:lnTo>
                  <a:lnTo>
                    <a:pt x="117788" y="83106"/>
                  </a:lnTo>
                  <a:lnTo>
                    <a:pt x="132330" y="101406"/>
                  </a:lnTo>
                  <a:lnTo>
                    <a:pt x="162287" y="129227"/>
                  </a:lnTo>
                  <a:lnTo>
                    <a:pt x="207286" y="172915"/>
                  </a:lnTo>
                  <a:lnTo>
                    <a:pt x="231707" y="199031"/>
                  </a:lnTo>
                  <a:lnTo>
                    <a:pt x="252472" y="217435"/>
                  </a:lnTo>
                  <a:lnTo>
                    <a:pt x="269376" y="234744"/>
                  </a:lnTo>
                  <a:lnTo>
                    <a:pt x="280746" y="247594"/>
                  </a:lnTo>
                  <a:lnTo>
                    <a:pt x="284908" y="252625"/>
                  </a:lnTo>
                  <a:lnTo>
                    <a:pt x="309575" y="279429"/>
                  </a:lnTo>
                  <a:lnTo>
                    <a:pt x="330842" y="297882"/>
                  </a:lnTo>
                  <a:lnTo>
                    <a:pt x="345764" y="308543"/>
                  </a:lnTo>
                  <a:lnTo>
                    <a:pt x="351392" y="311972"/>
                  </a:lnTo>
                  <a:lnTo>
                    <a:pt x="360003" y="318932"/>
                  </a:lnTo>
                </a:path>
              </a:pathLst>
            </a:custGeom>
            <a:noFill/>
            <a:ln w="1275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22" name="object 79">
              <a:extLst>
                <a:ext uri="{FF2B5EF4-FFF2-40B4-BE49-F238E27FC236}">
                  <a16:creationId xmlns:a16="http://schemas.microsoft.com/office/drawing/2014/main" id="{79CA6329-D702-40BD-979F-7B29D082D7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9498" y="4531055"/>
              <a:ext cx="73863" cy="77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3" name="object 80">
              <a:extLst>
                <a:ext uri="{FF2B5EF4-FFF2-40B4-BE49-F238E27FC236}">
                  <a16:creationId xmlns:a16="http://schemas.microsoft.com/office/drawing/2014/main" id="{D0DBBD5F-10C1-44AD-97EA-E30EB9A34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979" y="4549420"/>
              <a:ext cx="355600" cy="287655"/>
            </a:xfrm>
            <a:custGeom>
              <a:avLst/>
              <a:gdLst>
                <a:gd name="T0" fmla="*/ 0 w 355600"/>
                <a:gd name="T1" fmla="*/ 35344 h 287654"/>
                <a:gd name="T2" fmla="*/ 7460 w 355600"/>
                <a:gd name="T3" fmla="*/ 15976 h 287654"/>
                <a:gd name="T4" fmla="*/ 20678 w 355600"/>
                <a:gd name="T5" fmla="*/ 5365 h 287654"/>
                <a:gd name="T6" fmla="*/ 33282 w 355600"/>
                <a:gd name="T7" fmla="*/ 907 h 287654"/>
                <a:gd name="T8" fmla="*/ 38900 w 355600"/>
                <a:gd name="T9" fmla="*/ 0 h 287654"/>
                <a:gd name="T10" fmla="*/ 57529 w 355600"/>
                <a:gd name="T11" fmla="*/ 6481 h 287654"/>
                <a:gd name="T12" fmla="*/ 74936 w 355600"/>
                <a:gd name="T13" fmla="*/ 19056 h 287654"/>
                <a:gd name="T14" fmla="*/ 87809 w 355600"/>
                <a:gd name="T15" fmla="*/ 31307 h 287654"/>
                <a:gd name="T16" fmla="*/ 92837 w 355600"/>
                <a:gd name="T17" fmla="*/ 36817 h 287654"/>
                <a:gd name="T18" fmla="*/ 106532 w 355600"/>
                <a:gd name="T19" fmla="*/ 48356 h 287654"/>
                <a:gd name="T20" fmla="*/ 116255 w 355600"/>
                <a:gd name="T21" fmla="*/ 57645 h 287654"/>
                <a:gd name="T22" fmla="*/ 122054 w 355600"/>
                <a:gd name="T23" fmla="*/ 63838 h 287654"/>
                <a:gd name="T24" fmla="*/ 123977 w 355600"/>
                <a:gd name="T25" fmla="*/ 66090 h 287654"/>
                <a:gd name="T26" fmla="*/ 138065 w 355600"/>
                <a:gd name="T27" fmla="*/ 80951 h 287654"/>
                <a:gd name="T28" fmla="*/ 153606 w 355600"/>
                <a:gd name="T29" fmla="*/ 94453 h 287654"/>
                <a:gd name="T30" fmla="*/ 166175 w 355600"/>
                <a:gd name="T31" fmla="*/ 104263 h 287654"/>
                <a:gd name="T32" fmla="*/ 171348 w 355600"/>
                <a:gd name="T33" fmla="*/ 108051 h 287654"/>
                <a:gd name="T34" fmla="*/ 196808 w 355600"/>
                <a:gd name="T35" fmla="*/ 131809 h 287654"/>
                <a:gd name="T36" fmla="*/ 217863 w 355600"/>
                <a:gd name="T37" fmla="*/ 153022 h 287654"/>
                <a:gd name="T38" fmla="*/ 232197 w 355600"/>
                <a:gd name="T39" fmla="*/ 168262 h 287654"/>
                <a:gd name="T40" fmla="*/ 237490 w 355600"/>
                <a:gd name="T41" fmla="*/ 174104 h 287654"/>
                <a:gd name="T42" fmla="*/ 247218 w 355600"/>
                <a:gd name="T43" fmla="*/ 184708 h 287654"/>
                <a:gd name="T44" fmla="*/ 264724 w 355600"/>
                <a:gd name="T45" fmla="*/ 200180 h 287654"/>
                <a:gd name="T46" fmla="*/ 276950 w 355600"/>
                <a:gd name="T47" fmla="*/ 212375 h 287654"/>
                <a:gd name="T48" fmla="*/ 284121 w 355600"/>
                <a:gd name="T49" fmla="*/ 220370 h 287654"/>
                <a:gd name="T50" fmla="*/ 286461 w 355600"/>
                <a:gd name="T51" fmla="*/ 223240 h 287654"/>
                <a:gd name="T52" fmla="*/ 314860 w 355600"/>
                <a:gd name="T53" fmla="*/ 254838 h 287654"/>
                <a:gd name="T54" fmla="*/ 336626 w 355600"/>
                <a:gd name="T55" fmla="*/ 274500 h 287654"/>
                <a:gd name="T56" fmla="*/ 350562 w 355600"/>
                <a:gd name="T57" fmla="*/ 284576 h 287654"/>
                <a:gd name="T58" fmla="*/ 355473 w 355600"/>
                <a:gd name="T59" fmla="*/ 287413 h 287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5600" h="287654">
                  <a:moveTo>
                    <a:pt x="0" y="35344"/>
                  </a:moveTo>
                  <a:lnTo>
                    <a:pt x="7460" y="15976"/>
                  </a:lnTo>
                  <a:lnTo>
                    <a:pt x="20678" y="5365"/>
                  </a:lnTo>
                  <a:lnTo>
                    <a:pt x="33282" y="907"/>
                  </a:lnTo>
                  <a:lnTo>
                    <a:pt x="38900" y="0"/>
                  </a:lnTo>
                  <a:lnTo>
                    <a:pt x="57529" y="6481"/>
                  </a:lnTo>
                  <a:lnTo>
                    <a:pt x="74936" y="19056"/>
                  </a:lnTo>
                  <a:lnTo>
                    <a:pt x="87809" y="31307"/>
                  </a:lnTo>
                  <a:lnTo>
                    <a:pt x="92837" y="36817"/>
                  </a:lnTo>
                  <a:lnTo>
                    <a:pt x="106532" y="48356"/>
                  </a:lnTo>
                  <a:lnTo>
                    <a:pt x="116255" y="57645"/>
                  </a:lnTo>
                  <a:lnTo>
                    <a:pt x="122054" y="63838"/>
                  </a:lnTo>
                  <a:lnTo>
                    <a:pt x="123977" y="66090"/>
                  </a:lnTo>
                  <a:lnTo>
                    <a:pt x="138065" y="80951"/>
                  </a:lnTo>
                  <a:lnTo>
                    <a:pt x="153606" y="94453"/>
                  </a:lnTo>
                  <a:lnTo>
                    <a:pt x="166175" y="104263"/>
                  </a:lnTo>
                  <a:lnTo>
                    <a:pt x="171348" y="108051"/>
                  </a:lnTo>
                  <a:lnTo>
                    <a:pt x="196808" y="131809"/>
                  </a:lnTo>
                  <a:lnTo>
                    <a:pt x="217863" y="153022"/>
                  </a:lnTo>
                  <a:lnTo>
                    <a:pt x="232197" y="168262"/>
                  </a:lnTo>
                  <a:lnTo>
                    <a:pt x="237490" y="174104"/>
                  </a:lnTo>
                  <a:lnTo>
                    <a:pt x="247218" y="184708"/>
                  </a:lnTo>
                  <a:lnTo>
                    <a:pt x="264724" y="200180"/>
                  </a:lnTo>
                  <a:lnTo>
                    <a:pt x="276950" y="212375"/>
                  </a:lnTo>
                  <a:lnTo>
                    <a:pt x="284121" y="220370"/>
                  </a:lnTo>
                  <a:lnTo>
                    <a:pt x="286461" y="223240"/>
                  </a:lnTo>
                  <a:lnTo>
                    <a:pt x="314860" y="254838"/>
                  </a:lnTo>
                  <a:lnTo>
                    <a:pt x="336626" y="274500"/>
                  </a:lnTo>
                  <a:lnTo>
                    <a:pt x="350562" y="284576"/>
                  </a:lnTo>
                  <a:lnTo>
                    <a:pt x="355473" y="287413"/>
                  </a:lnTo>
                </a:path>
              </a:pathLst>
            </a:custGeom>
            <a:noFill/>
            <a:ln w="1275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24" name="object 81">
              <a:extLst>
                <a:ext uri="{FF2B5EF4-FFF2-40B4-BE49-F238E27FC236}">
                  <a16:creationId xmlns:a16="http://schemas.microsoft.com/office/drawing/2014/main" id="{AB4AD66D-1679-405B-9CF1-0C655D0E2D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564" y="4547769"/>
              <a:ext cx="71589" cy="7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5" name="object 82">
              <a:extLst>
                <a:ext uri="{FF2B5EF4-FFF2-40B4-BE49-F238E27FC236}">
                  <a16:creationId xmlns:a16="http://schemas.microsoft.com/office/drawing/2014/main" id="{448267DD-EADE-4308-BB29-7A1CFB7E7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316" y="4629706"/>
              <a:ext cx="128905" cy="94615"/>
            </a:xfrm>
            <a:custGeom>
              <a:avLst/>
              <a:gdLst>
                <a:gd name="T0" fmla="*/ 128795 w 128905"/>
                <a:gd name="T1" fmla="*/ 94300 h 94614"/>
                <a:gd name="T2" fmla="*/ 115016 w 128905"/>
                <a:gd name="T3" fmla="*/ 81460 h 94614"/>
                <a:gd name="T4" fmla="*/ 100924 w 128905"/>
                <a:gd name="T5" fmla="*/ 62471 h 94614"/>
                <a:gd name="T6" fmla="*/ 88943 w 128905"/>
                <a:gd name="T7" fmla="*/ 48617 h 94614"/>
                <a:gd name="T8" fmla="*/ 80619 w 128905"/>
                <a:gd name="T9" fmla="*/ 40132 h 94614"/>
                <a:gd name="T10" fmla="*/ 77500 w 128905"/>
                <a:gd name="T11" fmla="*/ 37252 h 94614"/>
                <a:gd name="T12" fmla="*/ 61917 w 128905"/>
                <a:gd name="T13" fmla="*/ 21326 h 94614"/>
                <a:gd name="T14" fmla="*/ 47871 w 128905"/>
                <a:gd name="T15" fmla="*/ 9655 h 94614"/>
                <a:gd name="T16" fmla="*/ 45471 w 128905"/>
                <a:gd name="T17" fmla="*/ 8067 h 94614"/>
                <a:gd name="T18" fmla="*/ 34877 w 128905"/>
                <a:gd name="T19" fmla="*/ 1622 h 94614"/>
                <a:gd name="T20" fmla="*/ 26121 w 128905"/>
                <a:gd name="T21" fmla="*/ 0 h 94614"/>
                <a:gd name="T22" fmla="*/ 20162 w 128905"/>
                <a:gd name="T23" fmla="*/ 791 h 94614"/>
                <a:gd name="T24" fmla="*/ 17962 w 128905"/>
                <a:gd name="T25" fmla="*/ 1590 h 94614"/>
                <a:gd name="T26" fmla="*/ 6723 w 128905"/>
                <a:gd name="T27" fmla="*/ 10333 h 94614"/>
                <a:gd name="T28" fmla="*/ 1487 w 128905"/>
                <a:gd name="T29" fmla="*/ 20762 h 94614"/>
                <a:gd name="T30" fmla="*/ 0 w 128905"/>
                <a:gd name="T31" fmla="*/ 29499 h 94614"/>
                <a:gd name="T32" fmla="*/ 5 w 128905"/>
                <a:gd name="T33" fmla="*/ 33162 h 94614"/>
                <a:gd name="T34" fmla="*/ 27868 w 128905"/>
                <a:gd name="T35" fmla="*/ 6137 h 94614"/>
                <a:gd name="T36" fmla="*/ 31742 w 128905"/>
                <a:gd name="T37" fmla="*/ 4930 h 94614"/>
                <a:gd name="T38" fmla="*/ 34333 w 128905"/>
                <a:gd name="T39" fmla="*/ 5934 h 94614"/>
                <a:gd name="T40" fmla="*/ 39819 w 128905"/>
                <a:gd name="T41" fmla="*/ 10112 h 94614"/>
                <a:gd name="T42" fmla="*/ 57282 w 128905"/>
                <a:gd name="T43" fmla="*/ 25923 h 94614"/>
                <a:gd name="T44" fmla="*/ 62349 w 128905"/>
                <a:gd name="T45" fmla="*/ 34915 h 94614"/>
                <a:gd name="T46" fmla="*/ 57701 w 128905"/>
                <a:gd name="T47" fmla="*/ 41582 h 94614"/>
                <a:gd name="T48" fmla="*/ 48227 w 128905"/>
                <a:gd name="T49" fmla="*/ 49698 h 94614"/>
                <a:gd name="T50" fmla="*/ 38409 w 128905"/>
                <a:gd name="T51" fmla="*/ 45773 h 94614"/>
                <a:gd name="T52" fmla="*/ 12501 w 128905"/>
                <a:gd name="T53" fmla="*/ 20310 h 94614"/>
                <a:gd name="T54" fmla="*/ 19804 w 128905"/>
                <a:gd name="T55" fmla="*/ 12334 h 94614"/>
                <a:gd name="T56" fmla="*/ 22725 w 128905"/>
                <a:gd name="T57" fmla="*/ 9083 h 94614"/>
                <a:gd name="T58" fmla="*/ 25417 w 128905"/>
                <a:gd name="T59" fmla="*/ 6924 h 94614"/>
                <a:gd name="T60" fmla="*/ 27868 w 128905"/>
                <a:gd name="T61" fmla="*/ 6137 h 94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8905" h="94614">
                  <a:moveTo>
                    <a:pt x="128795" y="94300"/>
                  </a:moveTo>
                  <a:lnTo>
                    <a:pt x="115016" y="81460"/>
                  </a:lnTo>
                  <a:lnTo>
                    <a:pt x="100924" y="62471"/>
                  </a:lnTo>
                  <a:lnTo>
                    <a:pt x="88943" y="48617"/>
                  </a:lnTo>
                  <a:lnTo>
                    <a:pt x="80619" y="40132"/>
                  </a:lnTo>
                  <a:lnTo>
                    <a:pt x="77500" y="37252"/>
                  </a:lnTo>
                  <a:lnTo>
                    <a:pt x="61917" y="21326"/>
                  </a:lnTo>
                  <a:lnTo>
                    <a:pt x="47871" y="9655"/>
                  </a:lnTo>
                  <a:lnTo>
                    <a:pt x="45471" y="8067"/>
                  </a:lnTo>
                  <a:lnTo>
                    <a:pt x="34877" y="1622"/>
                  </a:lnTo>
                  <a:lnTo>
                    <a:pt x="26121" y="0"/>
                  </a:lnTo>
                  <a:lnTo>
                    <a:pt x="20162" y="791"/>
                  </a:lnTo>
                  <a:lnTo>
                    <a:pt x="17962" y="1590"/>
                  </a:lnTo>
                  <a:lnTo>
                    <a:pt x="6723" y="10333"/>
                  </a:lnTo>
                  <a:lnTo>
                    <a:pt x="1487" y="20762"/>
                  </a:lnTo>
                  <a:lnTo>
                    <a:pt x="0" y="29499"/>
                  </a:lnTo>
                  <a:lnTo>
                    <a:pt x="5" y="33162"/>
                  </a:lnTo>
                </a:path>
                <a:path w="128905" h="94614">
                  <a:moveTo>
                    <a:pt x="27868" y="6137"/>
                  </a:moveTo>
                  <a:lnTo>
                    <a:pt x="31742" y="4930"/>
                  </a:lnTo>
                  <a:lnTo>
                    <a:pt x="34333" y="5934"/>
                  </a:lnTo>
                  <a:lnTo>
                    <a:pt x="39819" y="10112"/>
                  </a:lnTo>
                  <a:lnTo>
                    <a:pt x="57282" y="25923"/>
                  </a:lnTo>
                  <a:lnTo>
                    <a:pt x="62349" y="34915"/>
                  </a:lnTo>
                  <a:lnTo>
                    <a:pt x="57701" y="41582"/>
                  </a:lnTo>
                  <a:lnTo>
                    <a:pt x="48227" y="49698"/>
                  </a:lnTo>
                  <a:lnTo>
                    <a:pt x="38409" y="45773"/>
                  </a:lnTo>
                  <a:lnTo>
                    <a:pt x="12501" y="20310"/>
                  </a:lnTo>
                  <a:lnTo>
                    <a:pt x="19804" y="12334"/>
                  </a:lnTo>
                  <a:lnTo>
                    <a:pt x="22725" y="9083"/>
                  </a:lnTo>
                  <a:lnTo>
                    <a:pt x="25417" y="6924"/>
                  </a:lnTo>
                  <a:lnTo>
                    <a:pt x="27868" y="6137"/>
                  </a:lnTo>
                  <a:close/>
                </a:path>
              </a:pathLst>
            </a:custGeom>
            <a:noFill/>
            <a:ln w="1275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26" name="object 83">
              <a:extLst>
                <a:ext uri="{FF2B5EF4-FFF2-40B4-BE49-F238E27FC236}">
                  <a16:creationId xmlns:a16="http://schemas.microsoft.com/office/drawing/2014/main" id="{239CA240-8A1C-4772-B517-50728EA184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1056" y="5166678"/>
              <a:ext cx="97631" cy="7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7" name="object 84">
              <a:extLst>
                <a:ext uri="{FF2B5EF4-FFF2-40B4-BE49-F238E27FC236}">
                  <a16:creationId xmlns:a16="http://schemas.microsoft.com/office/drawing/2014/main" id="{1DCF1B54-6544-440D-A578-9E05813EE1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644" y="4790885"/>
              <a:ext cx="70104" cy="69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8" name="object 85">
              <a:extLst>
                <a:ext uri="{FF2B5EF4-FFF2-40B4-BE49-F238E27FC236}">
                  <a16:creationId xmlns:a16="http://schemas.microsoft.com/office/drawing/2014/main" id="{2017F933-1882-4203-AE19-FEB24D24C3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7453" y="4721733"/>
              <a:ext cx="79413" cy="6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9" name="object 86">
              <a:extLst>
                <a:ext uri="{FF2B5EF4-FFF2-40B4-BE49-F238E27FC236}">
                  <a16:creationId xmlns:a16="http://schemas.microsoft.com/office/drawing/2014/main" id="{1CBB54F9-BD38-4A49-9CC0-E390C8841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234" y="4712767"/>
              <a:ext cx="325755" cy="551180"/>
            </a:xfrm>
            <a:custGeom>
              <a:avLst/>
              <a:gdLst>
                <a:gd name="T0" fmla="*/ 143281 w 325755"/>
                <a:gd name="T1" fmla="*/ 30327 h 551179"/>
                <a:gd name="T2" fmla="*/ 150011 w 325755"/>
                <a:gd name="T3" fmla="*/ 19038 h 551179"/>
                <a:gd name="T4" fmla="*/ 155929 w 325755"/>
                <a:gd name="T5" fmla="*/ 12115 h 551179"/>
                <a:gd name="T6" fmla="*/ 164339 w 325755"/>
                <a:gd name="T7" fmla="*/ 6717 h 551179"/>
                <a:gd name="T8" fmla="*/ 178549 w 325755"/>
                <a:gd name="T9" fmla="*/ 0 h 551179"/>
                <a:gd name="T10" fmla="*/ 166166 w 325755"/>
                <a:gd name="T11" fmla="*/ 43916 h 551179"/>
                <a:gd name="T12" fmla="*/ 180243 w 325755"/>
                <a:gd name="T13" fmla="*/ 38496 h 551179"/>
                <a:gd name="T14" fmla="*/ 188194 w 325755"/>
                <a:gd name="T15" fmla="*/ 34320 h 551179"/>
                <a:gd name="T16" fmla="*/ 192955 w 325755"/>
                <a:gd name="T17" fmla="*/ 29255 h 551179"/>
                <a:gd name="T18" fmla="*/ 197459 w 325755"/>
                <a:gd name="T19" fmla="*/ 21170 h 551179"/>
                <a:gd name="T20" fmla="*/ 325500 w 325755"/>
                <a:gd name="T21" fmla="*/ 61582 h 551179"/>
                <a:gd name="T22" fmla="*/ 323331 w 325755"/>
                <a:gd name="T23" fmla="*/ 67757 h 551179"/>
                <a:gd name="T24" fmla="*/ 319481 w 325755"/>
                <a:gd name="T25" fmla="*/ 70458 h 551179"/>
                <a:gd name="T26" fmla="*/ 311134 w 325755"/>
                <a:gd name="T27" fmla="*/ 70260 h 551179"/>
                <a:gd name="T28" fmla="*/ 295478 w 325755"/>
                <a:gd name="T29" fmla="*/ 67741 h 551179"/>
                <a:gd name="T30" fmla="*/ 312648 w 325755"/>
                <a:gd name="T31" fmla="*/ 52146 h 551179"/>
                <a:gd name="T32" fmla="*/ 297141 w 325755"/>
                <a:gd name="T33" fmla="*/ 47701 h 551179"/>
                <a:gd name="T34" fmla="*/ 294970 w 325755"/>
                <a:gd name="T35" fmla="*/ 56603 h 551179"/>
                <a:gd name="T36" fmla="*/ 22098 w 325755"/>
                <a:gd name="T37" fmla="*/ 550659 h 551179"/>
                <a:gd name="T38" fmla="*/ 32875 w 325755"/>
                <a:gd name="T39" fmla="*/ 543413 h 551179"/>
                <a:gd name="T40" fmla="*/ 36736 w 325755"/>
                <a:gd name="T41" fmla="*/ 533790 h 551179"/>
                <a:gd name="T42" fmla="*/ 33922 w 325755"/>
                <a:gd name="T43" fmla="*/ 515304 h 551179"/>
                <a:gd name="T44" fmla="*/ 24676 w 325755"/>
                <a:gd name="T45" fmla="*/ 481469 h 551179"/>
                <a:gd name="T46" fmla="*/ 0 w 325755"/>
                <a:gd name="T47" fmla="*/ 545998 h 551179"/>
                <a:gd name="T48" fmla="*/ 2173 w 325755"/>
                <a:gd name="T49" fmla="*/ 546859 h 551179"/>
                <a:gd name="T50" fmla="*/ 3817 w 325755"/>
                <a:gd name="T51" fmla="*/ 541124 h 551179"/>
                <a:gd name="T52" fmla="*/ 5759 w 325755"/>
                <a:gd name="T53" fmla="*/ 523374 h 551179"/>
                <a:gd name="T54" fmla="*/ 8826 w 325755"/>
                <a:gd name="T55" fmla="*/ 488188 h 55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5755" h="551179">
                  <a:moveTo>
                    <a:pt x="143281" y="30327"/>
                  </a:moveTo>
                  <a:lnTo>
                    <a:pt x="150011" y="19038"/>
                  </a:lnTo>
                  <a:lnTo>
                    <a:pt x="155929" y="12115"/>
                  </a:lnTo>
                  <a:lnTo>
                    <a:pt x="164339" y="6717"/>
                  </a:lnTo>
                  <a:lnTo>
                    <a:pt x="178549" y="0"/>
                  </a:lnTo>
                </a:path>
                <a:path w="325755" h="551179">
                  <a:moveTo>
                    <a:pt x="166166" y="43916"/>
                  </a:moveTo>
                  <a:lnTo>
                    <a:pt x="180243" y="38496"/>
                  </a:lnTo>
                  <a:lnTo>
                    <a:pt x="188194" y="34320"/>
                  </a:lnTo>
                  <a:lnTo>
                    <a:pt x="192955" y="29255"/>
                  </a:lnTo>
                  <a:lnTo>
                    <a:pt x="197459" y="21170"/>
                  </a:lnTo>
                </a:path>
                <a:path w="325755" h="551179">
                  <a:moveTo>
                    <a:pt x="325500" y="61582"/>
                  </a:moveTo>
                  <a:lnTo>
                    <a:pt x="323331" y="67757"/>
                  </a:lnTo>
                  <a:lnTo>
                    <a:pt x="319481" y="70458"/>
                  </a:lnTo>
                  <a:lnTo>
                    <a:pt x="311134" y="70260"/>
                  </a:lnTo>
                  <a:lnTo>
                    <a:pt x="295478" y="67741"/>
                  </a:lnTo>
                </a:path>
                <a:path w="325755" h="551179">
                  <a:moveTo>
                    <a:pt x="312648" y="52146"/>
                  </a:moveTo>
                  <a:lnTo>
                    <a:pt x="297141" y="47701"/>
                  </a:lnTo>
                  <a:lnTo>
                    <a:pt x="294970" y="56603"/>
                  </a:lnTo>
                </a:path>
                <a:path w="325755" h="551179">
                  <a:moveTo>
                    <a:pt x="22098" y="550659"/>
                  </a:moveTo>
                  <a:lnTo>
                    <a:pt x="32875" y="543413"/>
                  </a:lnTo>
                  <a:lnTo>
                    <a:pt x="36736" y="533790"/>
                  </a:lnTo>
                  <a:lnTo>
                    <a:pt x="33922" y="515304"/>
                  </a:lnTo>
                  <a:lnTo>
                    <a:pt x="24676" y="481469"/>
                  </a:lnTo>
                </a:path>
                <a:path w="325755" h="551179">
                  <a:moveTo>
                    <a:pt x="0" y="545998"/>
                  </a:moveTo>
                  <a:lnTo>
                    <a:pt x="2173" y="546859"/>
                  </a:lnTo>
                  <a:lnTo>
                    <a:pt x="3817" y="541124"/>
                  </a:lnTo>
                  <a:lnTo>
                    <a:pt x="5759" y="523374"/>
                  </a:lnTo>
                  <a:lnTo>
                    <a:pt x="8826" y="488188"/>
                  </a:lnTo>
                </a:path>
              </a:pathLst>
            </a:custGeom>
            <a:noFill/>
            <a:ln w="6375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30" name="object 87">
              <a:extLst>
                <a:ext uri="{FF2B5EF4-FFF2-40B4-BE49-F238E27FC236}">
                  <a16:creationId xmlns:a16="http://schemas.microsoft.com/office/drawing/2014/main" id="{DBF36E28-417B-4F30-B244-7505DC731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8394" y="4885119"/>
              <a:ext cx="300355" cy="307975"/>
            </a:xfrm>
            <a:custGeom>
              <a:avLst/>
              <a:gdLst>
                <a:gd name="T0" fmla="*/ 155167 w 300355"/>
                <a:gd name="T1" fmla="*/ 63766 h 307975"/>
                <a:gd name="T2" fmla="*/ 75652 w 300355"/>
                <a:gd name="T3" fmla="*/ 72275 h 307975"/>
                <a:gd name="T4" fmla="*/ 121766 w 300355"/>
                <a:gd name="T5" fmla="*/ 0 h 307975"/>
                <a:gd name="T6" fmla="*/ 75525 w 300355"/>
                <a:gd name="T7" fmla="*/ 71869 h 307975"/>
                <a:gd name="T8" fmla="*/ 120642 w 300355"/>
                <a:gd name="T9" fmla="*/ 41291 h 307975"/>
                <a:gd name="T10" fmla="*/ 167148 w 300355"/>
                <a:gd name="T11" fmla="*/ 23691 h 307975"/>
                <a:gd name="T12" fmla="*/ 211664 w 300355"/>
                <a:gd name="T13" fmla="*/ 19398 h 307975"/>
                <a:gd name="T14" fmla="*/ 250812 w 300355"/>
                <a:gd name="T15" fmla="*/ 28739 h 307975"/>
                <a:gd name="T16" fmla="*/ 281214 w 300355"/>
                <a:gd name="T17" fmla="*/ 52044 h 307975"/>
                <a:gd name="T18" fmla="*/ 298274 w 300355"/>
                <a:gd name="T19" fmla="*/ 86726 h 307975"/>
                <a:gd name="T20" fmla="*/ 300335 w 300355"/>
                <a:gd name="T21" fmla="*/ 127736 h 307975"/>
                <a:gd name="T22" fmla="*/ 288312 w 300355"/>
                <a:gd name="T23" fmla="*/ 171730 h 307975"/>
                <a:gd name="T24" fmla="*/ 263121 w 300355"/>
                <a:gd name="T25" fmla="*/ 215364 h 307975"/>
                <a:gd name="T26" fmla="*/ 225677 w 300355"/>
                <a:gd name="T27" fmla="*/ 255295 h 307975"/>
                <a:gd name="T28" fmla="*/ 180585 w 300355"/>
                <a:gd name="T29" fmla="*/ 285874 h 307975"/>
                <a:gd name="T30" fmla="*/ 134095 w 300355"/>
                <a:gd name="T31" fmla="*/ 303466 h 307975"/>
                <a:gd name="T32" fmla="*/ 89590 w 300355"/>
                <a:gd name="T33" fmla="*/ 307750 h 307975"/>
                <a:gd name="T34" fmla="*/ 50453 w 300355"/>
                <a:gd name="T35" fmla="*/ 298405 h 307975"/>
                <a:gd name="T36" fmla="*/ 20064 w 300355"/>
                <a:gd name="T37" fmla="*/ 275107 h 307975"/>
                <a:gd name="T38" fmla="*/ 4857 w 300355"/>
                <a:gd name="T39" fmla="*/ 247035 h 307975"/>
                <a:gd name="T40" fmla="*/ 0 w 300355"/>
                <a:gd name="T41" fmla="*/ 214234 h 307975"/>
                <a:gd name="T42" fmla="*/ 4975 w 300355"/>
                <a:gd name="T43" fmla="*/ 178593 h 307975"/>
                <a:gd name="T44" fmla="*/ 19264 w 300355"/>
                <a:gd name="T45" fmla="*/ 141998 h 307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0355" h="307975">
                  <a:moveTo>
                    <a:pt x="155167" y="63766"/>
                  </a:moveTo>
                  <a:lnTo>
                    <a:pt x="75652" y="72275"/>
                  </a:lnTo>
                  <a:lnTo>
                    <a:pt x="121766" y="0"/>
                  </a:lnTo>
                </a:path>
                <a:path w="300355" h="307975">
                  <a:moveTo>
                    <a:pt x="75525" y="71869"/>
                  </a:moveTo>
                  <a:lnTo>
                    <a:pt x="120642" y="41291"/>
                  </a:lnTo>
                  <a:lnTo>
                    <a:pt x="167148" y="23691"/>
                  </a:lnTo>
                  <a:lnTo>
                    <a:pt x="211664" y="19398"/>
                  </a:lnTo>
                  <a:lnTo>
                    <a:pt x="250812" y="28739"/>
                  </a:lnTo>
                  <a:lnTo>
                    <a:pt x="281214" y="52044"/>
                  </a:lnTo>
                  <a:lnTo>
                    <a:pt x="298274" y="86726"/>
                  </a:lnTo>
                  <a:lnTo>
                    <a:pt x="300335" y="127736"/>
                  </a:lnTo>
                  <a:lnTo>
                    <a:pt x="288312" y="171730"/>
                  </a:lnTo>
                  <a:lnTo>
                    <a:pt x="263121" y="215364"/>
                  </a:lnTo>
                  <a:lnTo>
                    <a:pt x="225677" y="255295"/>
                  </a:lnTo>
                  <a:lnTo>
                    <a:pt x="180585" y="285874"/>
                  </a:lnTo>
                  <a:lnTo>
                    <a:pt x="134095" y="303466"/>
                  </a:lnTo>
                  <a:lnTo>
                    <a:pt x="89590" y="307750"/>
                  </a:lnTo>
                  <a:lnTo>
                    <a:pt x="50453" y="298405"/>
                  </a:lnTo>
                  <a:lnTo>
                    <a:pt x="20064" y="275107"/>
                  </a:lnTo>
                  <a:lnTo>
                    <a:pt x="4857" y="247035"/>
                  </a:lnTo>
                  <a:lnTo>
                    <a:pt x="0" y="214234"/>
                  </a:lnTo>
                  <a:lnTo>
                    <a:pt x="4975" y="178593"/>
                  </a:lnTo>
                  <a:lnTo>
                    <a:pt x="19264" y="141998"/>
                  </a:lnTo>
                </a:path>
              </a:pathLst>
            </a:custGeom>
            <a:noFill/>
            <a:ln w="21323">
              <a:solidFill>
                <a:srgbClr val="E9313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31" name="object 88">
              <a:extLst>
                <a:ext uri="{FF2B5EF4-FFF2-40B4-BE49-F238E27FC236}">
                  <a16:creationId xmlns:a16="http://schemas.microsoft.com/office/drawing/2014/main" id="{E33D6A28-D088-45AD-A0F1-0C1A07AB1F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5285" y="4223931"/>
              <a:ext cx="144945" cy="17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32" name="object 89">
              <a:extLst>
                <a:ext uri="{FF2B5EF4-FFF2-40B4-BE49-F238E27FC236}">
                  <a16:creationId xmlns:a16="http://schemas.microsoft.com/office/drawing/2014/main" id="{53B0DA2F-7AB7-46EE-A074-8F92277639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4834" y="4081234"/>
              <a:ext cx="1902294" cy="1535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33" name="object 90">
              <a:extLst>
                <a:ext uri="{FF2B5EF4-FFF2-40B4-BE49-F238E27FC236}">
                  <a16:creationId xmlns:a16="http://schemas.microsoft.com/office/drawing/2014/main" id="{4A88F6E0-C869-4160-B663-5AC46D78D8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0918" y="4135209"/>
              <a:ext cx="1745589" cy="1383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34" name="object 91">
              <a:extLst>
                <a:ext uri="{FF2B5EF4-FFF2-40B4-BE49-F238E27FC236}">
                  <a16:creationId xmlns:a16="http://schemas.microsoft.com/office/drawing/2014/main" id="{756D7FA9-DA1D-4055-955C-C3EC5DB53A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0485" y="4081234"/>
              <a:ext cx="1902409" cy="1535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35" name="object 92">
              <a:extLst>
                <a:ext uri="{FF2B5EF4-FFF2-40B4-BE49-F238E27FC236}">
                  <a16:creationId xmlns:a16="http://schemas.microsoft.com/office/drawing/2014/main" id="{7355E543-EA52-44DC-AFFA-7A2E63475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721" y="4139464"/>
              <a:ext cx="1737360" cy="1374775"/>
            </a:xfrm>
            <a:custGeom>
              <a:avLst/>
              <a:gdLst>
                <a:gd name="T0" fmla="*/ 1590230 w 1737359"/>
                <a:gd name="T1" fmla="*/ 0 h 1374775"/>
                <a:gd name="T2" fmla="*/ 146799 w 1737359"/>
                <a:gd name="T3" fmla="*/ 0 h 1374775"/>
                <a:gd name="T4" fmla="*/ 100398 w 1737359"/>
                <a:gd name="T5" fmla="*/ 7645 h 1374775"/>
                <a:gd name="T6" fmla="*/ 60100 w 1737359"/>
                <a:gd name="T7" fmla="*/ 28934 h 1374775"/>
                <a:gd name="T8" fmla="*/ 28323 w 1737359"/>
                <a:gd name="T9" fmla="*/ 61395 h 1374775"/>
                <a:gd name="T10" fmla="*/ 7483 w 1737359"/>
                <a:gd name="T11" fmla="*/ 102557 h 1374775"/>
                <a:gd name="T12" fmla="*/ 0 w 1737359"/>
                <a:gd name="T13" fmla="*/ 149948 h 1374775"/>
                <a:gd name="T14" fmla="*/ 0 w 1737359"/>
                <a:gd name="T15" fmla="*/ 1224635 h 1374775"/>
                <a:gd name="T16" fmla="*/ 7483 w 1737359"/>
                <a:gd name="T17" fmla="*/ 1272033 h 1374775"/>
                <a:gd name="T18" fmla="*/ 28323 w 1737359"/>
                <a:gd name="T19" fmla="*/ 1313198 h 1374775"/>
                <a:gd name="T20" fmla="*/ 60100 w 1737359"/>
                <a:gd name="T21" fmla="*/ 1345661 h 1374775"/>
                <a:gd name="T22" fmla="*/ 100398 w 1737359"/>
                <a:gd name="T23" fmla="*/ 1366951 h 1374775"/>
                <a:gd name="T24" fmla="*/ 146799 w 1737359"/>
                <a:gd name="T25" fmla="*/ 1374597 h 1374775"/>
                <a:gd name="T26" fmla="*/ 1590230 w 1737359"/>
                <a:gd name="T27" fmla="*/ 1374597 h 1374775"/>
                <a:gd name="T28" fmla="*/ 1636638 w 1737359"/>
                <a:gd name="T29" fmla="*/ 1366951 h 1374775"/>
                <a:gd name="T30" fmla="*/ 1676943 w 1737359"/>
                <a:gd name="T31" fmla="*/ 1345661 h 1374775"/>
                <a:gd name="T32" fmla="*/ 1708726 w 1737359"/>
                <a:gd name="T33" fmla="*/ 1313198 h 1374775"/>
                <a:gd name="T34" fmla="*/ 1729570 w 1737359"/>
                <a:gd name="T35" fmla="*/ 1272033 h 1374775"/>
                <a:gd name="T36" fmla="*/ 1737055 w 1737359"/>
                <a:gd name="T37" fmla="*/ 1224635 h 1374775"/>
                <a:gd name="T38" fmla="*/ 1737055 w 1737359"/>
                <a:gd name="T39" fmla="*/ 149948 h 1374775"/>
                <a:gd name="T40" fmla="*/ 1729570 w 1737359"/>
                <a:gd name="T41" fmla="*/ 102557 h 1374775"/>
                <a:gd name="T42" fmla="*/ 1708726 w 1737359"/>
                <a:gd name="T43" fmla="*/ 61395 h 1374775"/>
                <a:gd name="T44" fmla="*/ 1676943 w 1737359"/>
                <a:gd name="T45" fmla="*/ 28934 h 1374775"/>
                <a:gd name="T46" fmla="*/ 1636638 w 1737359"/>
                <a:gd name="T47" fmla="*/ 7645 h 1374775"/>
                <a:gd name="T48" fmla="*/ 1590230 w 1737359"/>
                <a:gd name="T49" fmla="*/ 0 h 1374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37359" h="1374775">
                  <a:moveTo>
                    <a:pt x="1590230" y="0"/>
                  </a:moveTo>
                  <a:lnTo>
                    <a:pt x="146799" y="0"/>
                  </a:lnTo>
                  <a:lnTo>
                    <a:pt x="100398" y="7645"/>
                  </a:lnTo>
                  <a:lnTo>
                    <a:pt x="60100" y="28934"/>
                  </a:lnTo>
                  <a:lnTo>
                    <a:pt x="28323" y="61395"/>
                  </a:lnTo>
                  <a:lnTo>
                    <a:pt x="7483" y="102557"/>
                  </a:lnTo>
                  <a:lnTo>
                    <a:pt x="0" y="149948"/>
                  </a:lnTo>
                  <a:lnTo>
                    <a:pt x="0" y="1224635"/>
                  </a:lnTo>
                  <a:lnTo>
                    <a:pt x="7483" y="1272033"/>
                  </a:lnTo>
                  <a:lnTo>
                    <a:pt x="28323" y="1313198"/>
                  </a:lnTo>
                  <a:lnTo>
                    <a:pt x="60100" y="1345661"/>
                  </a:lnTo>
                  <a:lnTo>
                    <a:pt x="100398" y="1366951"/>
                  </a:lnTo>
                  <a:lnTo>
                    <a:pt x="146799" y="1374597"/>
                  </a:lnTo>
                  <a:lnTo>
                    <a:pt x="1590230" y="1374597"/>
                  </a:lnTo>
                  <a:lnTo>
                    <a:pt x="1636638" y="1366951"/>
                  </a:lnTo>
                  <a:lnTo>
                    <a:pt x="1676943" y="1345661"/>
                  </a:lnTo>
                  <a:lnTo>
                    <a:pt x="1708726" y="1313198"/>
                  </a:lnTo>
                  <a:lnTo>
                    <a:pt x="1729570" y="1272033"/>
                  </a:lnTo>
                  <a:lnTo>
                    <a:pt x="1737055" y="1224635"/>
                  </a:lnTo>
                  <a:lnTo>
                    <a:pt x="1737055" y="149948"/>
                  </a:lnTo>
                  <a:lnTo>
                    <a:pt x="1729570" y="102557"/>
                  </a:lnTo>
                  <a:lnTo>
                    <a:pt x="1708726" y="61395"/>
                  </a:lnTo>
                  <a:lnTo>
                    <a:pt x="1676943" y="28934"/>
                  </a:lnTo>
                  <a:lnTo>
                    <a:pt x="1636638" y="7645"/>
                  </a:lnTo>
                  <a:lnTo>
                    <a:pt x="15902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36" name="object 93">
              <a:extLst>
                <a:ext uri="{FF2B5EF4-FFF2-40B4-BE49-F238E27FC236}">
                  <a16:creationId xmlns:a16="http://schemas.microsoft.com/office/drawing/2014/main" id="{10F7EA8D-0218-4E72-B5CE-88CB5E41E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721" y="4139464"/>
              <a:ext cx="1737360" cy="1374775"/>
            </a:xfrm>
            <a:custGeom>
              <a:avLst/>
              <a:gdLst>
                <a:gd name="T0" fmla="*/ 1737055 w 1737359"/>
                <a:gd name="T1" fmla="*/ 1224635 h 1374775"/>
                <a:gd name="T2" fmla="*/ 1729570 w 1737359"/>
                <a:gd name="T3" fmla="*/ 1272033 h 1374775"/>
                <a:gd name="T4" fmla="*/ 1708726 w 1737359"/>
                <a:gd name="T5" fmla="*/ 1313198 h 1374775"/>
                <a:gd name="T6" fmla="*/ 1676943 w 1737359"/>
                <a:gd name="T7" fmla="*/ 1345661 h 1374775"/>
                <a:gd name="T8" fmla="*/ 1636638 w 1737359"/>
                <a:gd name="T9" fmla="*/ 1366951 h 1374775"/>
                <a:gd name="T10" fmla="*/ 1590230 w 1737359"/>
                <a:gd name="T11" fmla="*/ 1374597 h 1374775"/>
                <a:gd name="T12" fmla="*/ 146799 w 1737359"/>
                <a:gd name="T13" fmla="*/ 1374597 h 1374775"/>
                <a:gd name="T14" fmla="*/ 100398 w 1737359"/>
                <a:gd name="T15" fmla="*/ 1366951 h 1374775"/>
                <a:gd name="T16" fmla="*/ 60100 w 1737359"/>
                <a:gd name="T17" fmla="*/ 1345661 h 1374775"/>
                <a:gd name="T18" fmla="*/ 28323 w 1737359"/>
                <a:gd name="T19" fmla="*/ 1313198 h 1374775"/>
                <a:gd name="T20" fmla="*/ 7483 w 1737359"/>
                <a:gd name="T21" fmla="*/ 1272033 h 1374775"/>
                <a:gd name="T22" fmla="*/ 0 w 1737359"/>
                <a:gd name="T23" fmla="*/ 1224635 h 1374775"/>
                <a:gd name="T24" fmla="*/ 0 w 1737359"/>
                <a:gd name="T25" fmla="*/ 149948 h 1374775"/>
                <a:gd name="T26" fmla="*/ 7483 w 1737359"/>
                <a:gd name="T27" fmla="*/ 102557 h 1374775"/>
                <a:gd name="T28" fmla="*/ 28323 w 1737359"/>
                <a:gd name="T29" fmla="*/ 61395 h 1374775"/>
                <a:gd name="T30" fmla="*/ 60100 w 1737359"/>
                <a:gd name="T31" fmla="*/ 28934 h 1374775"/>
                <a:gd name="T32" fmla="*/ 100398 w 1737359"/>
                <a:gd name="T33" fmla="*/ 7645 h 1374775"/>
                <a:gd name="T34" fmla="*/ 146799 w 1737359"/>
                <a:gd name="T35" fmla="*/ 0 h 1374775"/>
                <a:gd name="T36" fmla="*/ 1590230 w 1737359"/>
                <a:gd name="T37" fmla="*/ 0 h 1374775"/>
                <a:gd name="T38" fmla="*/ 1636638 w 1737359"/>
                <a:gd name="T39" fmla="*/ 7645 h 1374775"/>
                <a:gd name="T40" fmla="*/ 1676943 w 1737359"/>
                <a:gd name="T41" fmla="*/ 28934 h 1374775"/>
                <a:gd name="T42" fmla="*/ 1708726 w 1737359"/>
                <a:gd name="T43" fmla="*/ 61395 h 1374775"/>
                <a:gd name="T44" fmla="*/ 1729570 w 1737359"/>
                <a:gd name="T45" fmla="*/ 102557 h 1374775"/>
                <a:gd name="T46" fmla="*/ 1737055 w 1737359"/>
                <a:gd name="T47" fmla="*/ 149948 h 1374775"/>
                <a:gd name="T48" fmla="*/ 1737055 w 1737359"/>
                <a:gd name="T49" fmla="*/ 1224635 h 1374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37359" h="1374775">
                  <a:moveTo>
                    <a:pt x="1737055" y="1224635"/>
                  </a:moveTo>
                  <a:lnTo>
                    <a:pt x="1729570" y="1272033"/>
                  </a:lnTo>
                  <a:lnTo>
                    <a:pt x="1708726" y="1313198"/>
                  </a:lnTo>
                  <a:lnTo>
                    <a:pt x="1676943" y="1345661"/>
                  </a:lnTo>
                  <a:lnTo>
                    <a:pt x="1636638" y="1366951"/>
                  </a:lnTo>
                  <a:lnTo>
                    <a:pt x="1590230" y="1374597"/>
                  </a:lnTo>
                  <a:lnTo>
                    <a:pt x="146799" y="1374597"/>
                  </a:lnTo>
                  <a:lnTo>
                    <a:pt x="100398" y="1366951"/>
                  </a:lnTo>
                  <a:lnTo>
                    <a:pt x="60100" y="1345661"/>
                  </a:lnTo>
                  <a:lnTo>
                    <a:pt x="28323" y="1313198"/>
                  </a:lnTo>
                  <a:lnTo>
                    <a:pt x="7483" y="1272033"/>
                  </a:lnTo>
                  <a:lnTo>
                    <a:pt x="0" y="1224635"/>
                  </a:lnTo>
                  <a:lnTo>
                    <a:pt x="0" y="149948"/>
                  </a:lnTo>
                  <a:lnTo>
                    <a:pt x="7483" y="102557"/>
                  </a:lnTo>
                  <a:lnTo>
                    <a:pt x="28323" y="61395"/>
                  </a:lnTo>
                  <a:lnTo>
                    <a:pt x="60100" y="28934"/>
                  </a:lnTo>
                  <a:lnTo>
                    <a:pt x="100398" y="7645"/>
                  </a:lnTo>
                  <a:lnTo>
                    <a:pt x="146799" y="0"/>
                  </a:lnTo>
                  <a:lnTo>
                    <a:pt x="1590230" y="0"/>
                  </a:lnTo>
                  <a:lnTo>
                    <a:pt x="1636638" y="7645"/>
                  </a:lnTo>
                  <a:lnTo>
                    <a:pt x="1676943" y="28934"/>
                  </a:lnTo>
                  <a:lnTo>
                    <a:pt x="1708726" y="61395"/>
                  </a:lnTo>
                  <a:lnTo>
                    <a:pt x="1729570" y="102557"/>
                  </a:lnTo>
                  <a:lnTo>
                    <a:pt x="1737055" y="149948"/>
                  </a:lnTo>
                  <a:lnTo>
                    <a:pt x="1737055" y="1224635"/>
                  </a:lnTo>
                  <a:close/>
                </a:path>
              </a:pathLst>
            </a:custGeom>
            <a:noFill/>
            <a:ln w="8534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37" name="object 94">
              <a:extLst>
                <a:ext uri="{FF2B5EF4-FFF2-40B4-BE49-F238E27FC236}">
                  <a16:creationId xmlns:a16="http://schemas.microsoft.com/office/drawing/2014/main" id="{85FBF2D5-23C0-44B0-86C4-C470B4F9F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3073" y="4770400"/>
              <a:ext cx="668655" cy="716280"/>
            </a:xfrm>
            <a:custGeom>
              <a:avLst/>
              <a:gdLst>
                <a:gd name="T0" fmla="*/ 87528 w 668654"/>
                <a:gd name="T1" fmla="*/ 644842 h 716279"/>
                <a:gd name="T2" fmla="*/ 271068 w 668654"/>
                <a:gd name="T3" fmla="*/ 451078 h 716279"/>
                <a:gd name="T4" fmla="*/ 353508 w 668654"/>
                <a:gd name="T5" fmla="*/ 354040 h 716279"/>
                <a:gd name="T6" fmla="*/ 380377 w 668654"/>
                <a:gd name="T7" fmla="*/ 295935 h 716279"/>
                <a:gd name="T8" fmla="*/ 440982 w 668654"/>
                <a:gd name="T9" fmla="*/ 387070 h 716279"/>
                <a:gd name="T10" fmla="*/ 459297 w 668654"/>
                <a:gd name="T11" fmla="*/ 439266 h 716279"/>
                <a:gd name="T12" fmla="*/ 471982 w 668654"/>
                <a:gd name="T13" fmla="*/ 457009 h 716279"/>
                <a:gd name="T14" fmla="*/ 539750 w 668654"/>
                <a:gd name="T15" fmla="*/ 550214 h 716279"/>
                <a:gd name="T16" fmla="*/ 589884 w 668654"/>
                <a:gd name="T17" fmla="*/ 615294 h 716279"/>
                <a:gd name="T18" fmla="*/ 616026 w 668654"/>
                <a:gd name="T19" fmla="*/ 638606 h 716279"/>
                <a:gd name="T20" fmla="*/ 647001 w 668654"/>
                <a:gd name="T21" fmla="*/ 678433 h 716279"/>
                <a:gd name="T22" fmla="*/ 666147 w 668654"/>
                <a:gd name="T23" fmla="*/ 710807 h 716279"/>
                <a:gd name="T24" fmla="*/ 380377 w 668654"/>
                <a:gd name="T25" fmla="*/ 295935 h 716279"/>
                <a:gd name="T26" fmla="*/ 366560 w 668654"/>
                <a:gd name="T27" fmla="*/ 277048 h 716279"/>
                <a:gd name="T28" fmla="*/ 357009 w 668654"/>
                <a:gd name="T29" fmla="*/ 253504 h 716279"/>
                <a:gd name="T30" fmla="*/ 336599 w 668654"/>
                <a:gd name="T31" fmla="*/ 216811 h 716279"/>
                <a:gd name="T32" fmla="*/ 331073 w 668654"/>
                <a:gd name="T33" fmla="*/ 205692 h 716279"/>
                <a:gd name="T34" fmla="*/ 307815 w 668654"/>
                <a:gd name="T35" fmla="*/ 174477 h 716279"/>
                <a:gd name="T36" fmla="*/ 296108 w 668654"/>
                <a:gd name="T37" fmla="*/ 157802 h 716279"/>
                <a:gd name="T38" fmla="*/ 292703 w 668654"/>
                <a:gd name="T39" fmla="*/ 142848 h 716279"/>
                <a:gd name="T40" fmla="*/ 334321 w 668654"/>
                <a:gd name="T41" fmla="*/ 101609 h 716279"/>
                <a:gd name="T42" fmla="*/ 379691 w 668654"/>
                <a:gd name="T43" fmla="*/ 121996 h 716279"/>
                <a:gd name="T44" fmla="*/ 450062 w 668654"/>
                <a:gd name="T45" fmla="*/ 182778 h 716279"/>
                <a:gd name="T46" fmla="*/ 486900 w 668654"/>
                <a:gd name="T47" fmla="*/ 247902 h 716279"/>
                <a:gd name="T48" fmla="*/ 524992 w 668654"/>
                <a:gd name="T49" fmla="*/ 293370 h 716279"/>
                <a:gd name="T50" fmla="*/ 532540 w 668654"/>
                <a:gd name="T51" fmla="*/ 325302 h 716279"/>
                <a:gd name="T52" fmla="*/ 531899 w 668654"/>
                <a:gd name="T53" fmla="*/ 353963 h 716279"/>
                <a:gd name="T54" fmla="*/ 535876 w 668654"/>
                <a:gd name="T55" fmla="*/ 303580 h 716279"/>
                <a:gd name="T56" fmla="*/ 544787 w 668654"/>
                <a:gd name="T57" fmla="*/ 273226 h 716279"/>
                <a:gd name="T58" fmla="*/ 554050 w 668654"/>
                <a:gd name="T59" fmla="*/ 251396 h 716279"/>
                <a:gd name="T60" fmla="*/ 558142 w 668654"/>
                <a:gd name="T61" fmla="*/ 210370 h 716279"/>
                <a:gd name="T62" fmla="*/ 567664 w 668654"/>
                <a:gd name="T63" fmla="*/ 154228 h 716279"/>
                <a:gd name="T64" fmla="*/ 551698 w 668654"/>
                <a:gd name="T65" fmla="*/ 63220 h 716279"/>
                <a:gd name="T66" fmla="*/ 472653 w 668654"/>
                <a:gd name="T67" fmla="*/ 518 h 716279"/>
                <a:gd name="T68" fmla="*/ 439623 w 668654"/>
                <a:gd name="T69" fmla="*/ 7159 h 716279"/>
                <a:gd name="T70" fmla="*/ 423277 w 668654"/>
                <a:gd name="T71" fmla="*/ 32689 h 716279"/>
                <a:gd name="T72" fmla="*/ 424140 w 668654"/>
                <a:gd name="T73" fmla="*/ 48444 h 716279"/>
                <a:gd name="T74" fmla="*/ 438141 w 668654"/>
                <a:gd name="T75" fmla="*/ 69395 h 716279"/>
                <a:gd name="T76" fmla="*/ 454380 w 668654"/>
                <a:gd name="T77" fmla="*/ 87909 h 716279"/>
                <a:gd name="T78" fmla="*/ 456791 w 668654"/>
                <a:gd name="T79" fmla="*/ 105370 h 716279"/>
                <a:gd name="T80" fmla="*/ 455731 w 668654"/>
                <a:gd name="T81" fmla="*/ 123693 h 716279"/>
                <a:gd name="T82" fmla="*/ 450950 w 668654"/>
                <a:gd name="T83" fmla="*/ 137211 h 716279"/>
                <a:gd name="T84" fmla="*/ 438507 w 668654"/>
                <a:gd name="T85" fmla="*/ 161936 h 716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8654" h="716279">
                  <a:moveTo>
                    <a:pt x="0" y="716191"/>
                  </a:moveTo>
                  <a:lnTo>
                    <a:pt x="87528" y="644842"/>
                  </a:lnTo>
                  <a:lnTo>
                    <a:pt x="150850" y="584682"/>
                  </a:lnTo>
                  <a:lnTo>
                    <a:pt x="271068" y="451078"/>
                  </a:lnTo>
                  <a:lnTo>
                    <a:pt x="328612" y="384975"/>
                  </a:lnTo>
                  <a:lnTo>
                    <a:pt x="353508" y="354040"/>
                  </a:lnTo>
                  <a:lnTo>
                    <a:pt x="377891" y="304173"/>
                  </a:lnTo>
                  <a:lnTo>
                    <a:pt x="380377" y="295935"/>
                  </a:lnTo>
                  <a:lnTo>
                    <a:pt x="410349" y="336626"/>
                  </a:lnTo>
                  <a:lnTo>
                    <a:pt x="440982" y="387070"/>
                  </a:lnTo>
                  <a:lnTo>
                    <a:pt x="448992" y="417377"/>
                  </a:lnTo>
                  <a:lnTo>
                    <a:pt x="459297" y="439266"/>
                  </a:lnTo>
                  <a:lnTo>
                    <a:pt x="468194" y="452541"/>
                  </a:lnTo>
                  <a:lnTo>
                    <a:pt x="471982" y="457009"/>
                  </a:lnTo>
                  <a:lnTo>
                    <a:pt x="503300" y="500837"/>
                  </a:lnTo>
                  <a:lnTo>
                    <a:pt x="539750" y="550214"/>
                  </a:lnTo>
                  <a:lnTo>
                    <a:pt x="565164" y="587520"/>
                  </a:lnTo>
                  <a:lnTo>
                    <a:pt x="589884" y="615294"/>
                  </a:lnTo>
                  <a:lnTo>
                    <a:pt x="608606" y="632626"/>
                  </a:lnTo>
                  <a:lnTo>
                    <a:pt x="616026" y="638606"/>
                  </a:lnTo>
                  <a:lnTo>
                    <a:pt x="627595" y="651814"/>
                  </a:lnTo>
                  <a:lnTo>
                    <a:pt x="647001" y="678433"/>
                  </a:lnTo>
                  <a:lnTo>
                    <a:pt x="659479" y="698338"/>
                  </a:lnTo>
                  <a:lnTo>
                    <a:pt x="666147" y="710807"/>
                  </a:lnTo>
                  <a:lnTo>
                    <a:pt x="668121" y="715124"/>
                  </a:lnTo>
                </a:path>
                <a:path w="668654" h="716279">
                  <a:moveTo>
                    <a:pt x="380377" y="295935"/>
                  </a:moveTo>
                  <a:lnTo>
                    <a:pt x="371840" y="285085"/>
                  </a:lnTo>
                  <a:lnTo>
                    <a:pt x="366560" y="277048"/>
                  </a:lnTo>
                  <a:lnTo>
                    <a:pt x="362346" y="267847"/>
                  </a:lnTo>
                  <a:lnTo>
                    <a:pt x="357009" y="253504"/>
                  </a:lnTo>
                  <a:lnTo>
                    <a:pt x="339483" y="221018"/>
                  </a:lnTo>
                  <a:lnTo>
                    <a:pt x="336599" y="216811"/>
                  </a:lnTo>
                  <a:lnTo>
                    <a:pt x="334221" y="212558"/>
                  </a:lnTo>
                  <a:lnTo>
                    <a:pt x="331073" y="205692"/>
                  </a:lnTo>
                  <a:lnTo>
                    <a:pt x="325881" y="193649"/>
                  </a:lnTo>
                  <a:lnTo>
                    <a:pt x="307815" y="174477"/>
                  </a:lnTo>
                  <a:lnTo>
                    <a:pt x="298791" y="163810"/>
                  </a:lnTo>
                  <a:lnTo>
                    <a:pt x="296108" y="157802"/>
                  </a:lnTo>
                  <a:lnTo>
                    <a:pt x="297065" y="152603"/>
                  </a:lnTo>
                  <a:lnTo>
                    <a:pt x="292703" y="142848"/>
                  </a:lnTo>
                  <a:lnTo>
                    <a:pt x="320852" y="106172"/>
                  </a:lnTo>
                  <a:lnTo>
                    <a:pt x="334321" y="101609"/>
                  </a:lnTo>
                  <a:lnTo>
                    <a:pt x="351571" y="106833"/>
                  </a:lnTo>
                  <a:lnTo>
                    <a:pt x="379691" y="121996"/>
                  </a:lnTo>
                  <a:lnTo>
                    <a:pt x="401986" y="132725"/>
                  </a:lnTo>
                  <a:lnTo>
                    <a:pt x="450062" y="182778"/>
                  </a:lnTo>
                  <a:lnTo>
                    <a:pt x="475116" y="228002"/>
                  </a:lnTo>
                  <a:lnTo>
                    <a:pt x="486900" y="247902"/>
                  </a:lnTo>
                  <a:lnTo>
                    <a:pt x="501496" y="266713"/>
                  </a:lnTo>
                  <a:lnTo>
                    <a:pt x="524992" y="293370"/>
                  </a:lnTo>
                  <a:lnTo>
                    <a:pt x="535876" y="303580"/>
                  </a:lnTo>
                  <a:lnTo>
                    <a:pt x="532540" y="325302"/>
                  </a:lnTo>
                  <a:lnTo>
                    <a:pt x="531604" y="342568"/>
                  </a:lnTo>
                  <a:lnTo>
                    <a:pt x="531899" y="353963"/>
                  </a:lnTo>
                  <a:lnTo>
                    <a:pt x="532256" y="358076"/>
                  </a:lnTo>
                </a:path>
                <a:path w="668654" h="716279">
                  <a:moveTo>
                    <a:pt x="535876" y="303580"/>
                  </a:moveTo>
                  <a:lnTo>
                    <a:pt x="541139" y="284891"/>
                  </a:lnTo>
                  <a:lnTo>
                    <a:pt x="544787" y="273226"/>
                  </a:lnTo>
                  <a:lnTo>
                    <a:pt x="548522" y="263691"/>
                  </a:lnTo>
                  <a:lnTo>
                    <a:pt x="554050" y="251396"/>
                  </a:lnTo>
                  <a:lnTo>
                    <a:pt x="556056" y="228218"/>
                  </a:lnTo>
                  <a:lnTo>
                    <a:pt x="558142" y="210370"/>
                  </a:lnTo>
                  <a:lnTo>
                    <a:pt x="561586" y="188744"/>
                  </a:lnTo>
                  <a:lnTo>
                    <a:pt x="567664" y="154228"/>
                  </a:lnTo>
                  <a:lnTo>
                    <a:pt x="568840" y="114150"/>
                  </a:lnTo>
                  <a:lnTo>
                    <a:pt x="551698" y="63220"/>
                  </a:lnTo>
                  <a:lnTo>
                    <a:pt x="517508" y="22609"/>
                  </a:lnTo>
                  <a:lnTo>
                    <a:pt x="472653" y="518"/>
                  </a:lnTo>
                  <a:lnTo>
                    <a:pt x="465505" y="0"/>
                  </a:lnTo>
                  <a:lnTo>
                    <a:pt x="439623" y="7159"/>
                  </a:lnTo>
                  <a:lnTo>
                    <a:pt x="427172" y="20186"/>
                  </a:lnTo>
                  <a:lnTo>
                    <a:pt x="423277" y="32689"/>
                  </a:lnTo>
                  <a:lnTo>
                    <a:pt x="423062" y="38277"/>
                  </a:lnTo>
                  <a:lnTo>
                    <a:pt x="424140" y="48444"/>
                  </a:lnTo>
                  <a:lnTo>
                    <a:pt x="430734" y="59963"/>
                  </a:lnTo>
                  <a:lnTo>
                    <a:pt x="438141" y="69395"/>
                  </a:lnTo>
                  <a:lnTo>
                    <a:pt x="441655" y="73304"/>
                  </a:lnTo>
                  <a:lnTo>
                    <a:pt x="454380" y="87909"/>
                  </a:lnTo>
                  <a:lnTo>
                    <a:pt x="458685" y="92075"/>
                  </a:lnTo>
                  <a:lnTo>
                    <a:pt x="456791" y="105370"/>
                  </a:lnTo>
                  <a:lnTo>
                    <a:pt x="455942" y="116293"/>
                  </a:lnTo>
                  <a:lnTo>
                    <a:pt x="455731" y="123693"/>
                  </a:lnTo>
                  <a:lnTo>
                    <a:pt x="455752" y="126415"/>
                  </a:lnTo>
                  <a:lnTo>
                    <a:pt x="450950" y="137211"/>
                  </a:lnTo>
                  <a:lnTo>
                    <a:pt x="444347" y="150572"/>
                  </a:lnTo>
                  <a:lnTo>
                    <a:pt x="438507" y="161936"/>
                  </a:lnTo>
                  <a:lnTo>
                    <a:pt x="435990" y="166738"/>
                  </a:lnTo>
                </a:path>
              </a:pathLst>
            </a:custGeom>
            <a:noFill/>
            <a:ln w="1228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38" name="object 95">
              <a:extLst>
                <a:ext uri="{FF2B5EF4-FFF2-40B4-BE49-F238E27FC236}">
                  <a16:creationId xmlns:a16="http://schemas.microsoft.com/office/drawing/2014/main" id="{5CA02119-1A9F-4EDC-983D-18C22F852C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9994" y="4802537"/>
              <a:ext cx="72161" cy="154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39" name="object 96">
              <a:extLst>
                <a:ext uri="{FF2B5EF4-FFF2-40B4-BE49-F238E27FC236}">
                  <a16:creationId xmlns:a16="http://schemas.microsoft.com/office/drawing/2014/main" id="{FB2D0F46-F818-49A9-91A1-8425FF394D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3997" y="4902431"/>
              <a:ext cx="92356" cy="85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0" name="object 97">
              <a:extLst>
                <a:ext uri="{FF2B5EF4-FFF2-40B4-BE49-F238E27FC236}">
                  <a16:creationId xmlns:a16="http://schemas.microsoft.com/office/drawing/2014/main" id="{8FB5634E-2B55-4FB3-9804-48710D3FF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0516" y="4474960"/>
              <a:ext cx="558165" cy="1008380"/>
            </a:xfrm>
            <a:custGeom>
              <a:avLst/>
              <a:gdLst>
                <a:gd name="T0" fmla="*/ 54406 w 558165"/>
                <a:gd name="T1" fmla="*/ 283171 h 1008379"/>
                <a:gd name="T2" fmla="*/ 41097 w 558165"/>
                <a:gd name="T3" fmla="*/ 231589 h 1008379"/>
                <a:gd name="T4" fmla="*/ 36474 w 558165"/>
                <a:gd name="T5" fmla="*/ 214287 h 1008379"/>
                <a:gd name="T6" fmla="*/ 29603 w 558165"/>
                <a:gd name="T7" fmla="*/ 189760 h 1008379"/>
                <a:gd name="T8" fmla="*/ 28524 w 558165"/>
                <a:gd name="T9" fmla="*/ 182283 h 1008379"/>
                <a:gd name="T10" fmla="*/ 11953 w 558165"/>
                <a:gd name="T11" fmla="*/ 106230 h 1008379"/>
                <a:gd name="T12" fmla="*/ 13081 w 558165"/>
                <a:gd name="T13" fmla="*/ 68440 h 1008379"/>
                <a:gd name="T14" fmla="*/ 35147 w 558165"/>
                <a:gd name="T15" fmla="*/ 40265 h 1008379"/>
                <a:gd name="T16" fmla="*/ 50546 w 558165"/>
                <a:gd name="T17" fmla="*/ 36626 h 1008379"/>
                <a:gd name="T18" fmla="*/ 73526 w 558165"/>
                <a:gd name="T19" fmla="*/ 45000 h 1008379"/>
                <a:gd name="T20" fmla="*/ 79133 w 558165"/>
                <a:gd name="T21" fmla="*/ 54051 h 1008379"/>
                <a:gd name="T22" fmla="*/ 110020 w 558165"/>
                <a:gd name="T23" fmla="*/ 125450 h 1008379"/>
                <a:gd name="T24" fmla="*/ 122288 w 558165"/>
                <a:gd name="T25" fmla="*/ 172783 h 1008379"/>
                <a:gd name="T26" fmla="*/ 140584 w 558165"/>
                <a:gd name="T27" fmla="*/ 208951 h 1008379"/>
                <a:gd name="T28" fmla="*/ 151574 w 558165"/>
                <a:gd name="T29" fmla="*/ 225640 h 1008379"/>
                <a:gd name="T30" fmla="*/ 168035 w 558165"/>
                <a:gd name="T31" fmla="*/ 255620 h 1008379"/>
                <a:gd name="T32" fmla="*/ 173609 w 558165"/>
                <a:gd name="T33" fmla="*/ 269951 h 1008379"/>
                <a:gd name="T34" fmla="*/ 192071 w 558165"/>
                <a:gd name="T35" fmla="*/ 321778 h 1008379"/>
                <a:gd name="T36" fmla="*/ 200837 w 558165"/>
                <a:gd name="T37" fmla="*/ 343001 h 1008379"/>
                <a:gd name="T38" fmla="*/ 232625 w 558165"/>
                <a:gd name="T39" fmla="*/ 398195 h 1008379"/>
                <a:gd name="T40" fmla="*/ 238792 w 558165"/>
                <a:gd name="T41" fmla="*/ 368111 h 1008379"/>
                <a:gd name="T42" fmla="*/ 236116 w 558165"/>
                <a:gd name="T43" fmla="*/ 337384 h 1008379"/>
                <a:gd name="T44" fmla="*/ 249897 w 558165"/>
                <a:gd name="T45" fmla="*/ 295922 h 1008379"/>
                <a:gd name="T46" fmla="*/ 270992 w 558165"/>
                <a:gd name="T47" fmla="*/ 236093 h 1008379"/>
                <a:gd name="T48" fmla="*/ 278726 w 558165"/>
                <a:gd name="T49" fmla="*/ 222846 h 1008379"/>
                <a:gd name="T50" fmla="*/ 321818 w 558165"/>
                <a:gd name="T51" fmla="*/ 154673 h 1008379"/>
                <a:gd name="T52" fmla="*/ 336387 w 558165"/>
                <a:gd name="T53" fmla="*/ 132832 h 1008379"/>
                <a:gd name="T54" fmla="*/ 374166 w 558165"/>
                <a:gd name="T55" fmla="*/ 65872 h 1008379"/>
                <a:gd name="T56" fmla="*/ 380161 w 558165"/>
                <a:gd name="T57" fmla="*/ 32943 h 1008379"/>
                <a:gd name="T58" fmla="*/ 331800 w 558165"/>
                <a:gd name="T59" fmla="*/ 0 h 1008379"/>
                <a:gd name="T60" fmla="*/ 273858 w 558165"/>
                <a:gd name="T61" fmla="*/ 55071 h 1008379"/>
                <a:gd name="T62" fmla="*/ 237591 w 558165"/>
                <a:gd name="T63" fmla="*/ 115722 h 1008379"/>
                <a:gd name="T64" fmla="*/ 205178 w 558165"/>
                <a:gd name="T65" fmla="*/ 154982 h 1008379"/>
                <a:gd name="T66" fmla="*/ 185166 w 558165"/>
                <a:gd name="T67" fmla="*/ 173012 h 1008379"/>
                <a:gd name="T68" fmla="*/ 162917 w 558165"/>
                <a:gd name="T69" fmla="*/ 204455 h 1008379"/>
                <a:gd name="T70" fmla="*/ 151574 w 558165"/>
                <a:gd name="T71" fmla="*/ 225640 h 1008379"/>
                <a:gd name="T72" fmla="*/ 11696 w 558165"/>
                <a:gd name="T73" fmla="*/ 989190 h 1008379"/>
                <a:gd name="T74" fmla="*/ 84278 w 558165"/>
                <a:gd name="T75" fmla="*/ 887491 h 1008379"/>
                <a:gd name="T76" fmla="*/ 118503 w 558165"/>
                <a:gd name="T77" fmla="*/ 856145 h 1008379"/>
                <a:gd name="T78" fmla="*/ 552373 w 558165"/>
                <a:gd name="T79" fmla="*/ 979551 h 1008379"/>
                <a:gd name="T80" fmla="*/ 525538 w 558165"/>
                <a:gd name="T81" fmla="*/ 880173 h 1008379"/>
                <a:gd name="T82" fmla="*/ 512256 w 558165"/>
                <a:gd name="T83" fmla="*/ 770312 h 1008379"/>
                <a:gd name="T84" fmla="*/ 504852 w 558165"/>
                <a:gd name="T85" fmla="*/ 698052 h 1008379"/>
                <a:gd name="T86" fmla="*/ 498386 w 558165"/>
                <a:gd name="T87" fmla="*/ 624268 h 1008379"/>
                <a:gd name="T88" fmla="*/ 499913 w 558165"/>
                <a:gd name="T89" fmla="*/ 572633 h 1008379"/>
                <a:gd name="T90" fmla="*/ 496468 w 558165"/>
                <a:gd name="T91" fmla="*/ 548106 h 1008379"/>
                <a:gd name="T92" fmla="*/ 497657 w 558165"/>
                <a:gd name="T93" fmla="*/ 521093 h 1008379"/>
                <a:gd name="T94" fmla="*/ 500265 w 558165"/>
                <a:gd name="T95" fmla="*/ 510044 h 1008379"/>
                <a:gd name="T96" fmla="*/ 510016 w 558165"/>
                <a:gd name="T97" fmla="*/ 443768 h 1008379"/>
                <a:gd name="T98" fmla="*/ 508165 w 558165"/>
                <a:gd name="T99" fmla="*/ 416458 h 1008379"/>
                <a:gd name="T100" fmla="*/ 514886 w 558165"/>
                <a:gd name="T101" fmla="*/ 366891 h 1008379"/>
                <a:gd name="T102" fmla="*/ 517969 w 558165"/>
                <a:gd name="T103" fmla="*/ 350862 h 1008379"/>
                <a:gd name="T104" fmla="*/ 474378 w 558165"/>
                <a:gd name="T105" fmla="*/ 384662 h 1008379"/>
                <a:gd name="T106" fmla="*/ 455772 w 558165"/>
                <a:gd name="T107" fmla="*/ 397408 h 1008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8165" h="1008379">
                  <a:moveTo>
                    <a:pt x="62598" y="301015"/>
                  </a:moveTo>
                  <a:lnTo>
                    <a:pt x="54406" y="283171"/>
                  </a:lnTo>
                  <a:lnTo>
                    <a:pt x="46718" y="253125"/>
                  </a:lnTo>
                  <a:lnTo>
                    <a:pt x="41097" y="231589"/>
                  </a:lnTo>
                  <a:lnTo>
                    <a:pt x="37647" y="218622"/>
                  </a:lnTo>
                  <a:lnTo>
                    <a:pt x="36474" y="214287"/>
                  </a:lnTo>
                  <a:lnTo>
                    <a:pt x="31974" y="199695"/>
                  </a:lnTo>
                  <a:lnTo>
                    <a:pt x="29603" y="189760"/>
                  </a:lnTo>
                  <a:lnTo>
                    <a:pt x="28680" y="184086"/>
                  </a:lnTo>
                  <a:lnTo>
                    <a:pt x="28524" y="182283"/>
                  </a:lnTo>
                  <a:lnTo>
                    <a:pt x="16156" y="142972"/>
                  </a:lnTo>
                  <a:lnTo>
                    <a:pt x="11953" y="106230"/>
                  </a:lnTo>
                  <a:lnTo>
                    <a:pt x="12175" y="79054"/>
                  </a:lnTo>
                  <a:lnTo>
                    <a:pt x="13081" y="68440"/>
                  </a:lnTo>
                  <a:lnTo>
                    <a:pt x="22685" y="49667"/>
                  </a:lnTo>
                  <a:lnTo>
                    <a:pt x="35147" y="40265"/>
                  </a:lnTo>
                  <a:lnTo>
                    <a:pt x="45942" y="36997"/>
                  </a:lnTo>
                  <a:lnTo>
                    <a:pt x="50546" y="36626"/>
                  </a:lnTo>
                  <a:lnTo>
                    <a:pt x="64785" y="38968"/>
                  </a:lnTo>
                  <a:lnTo>
                    <a:pt x="73526" y="45000"/>
                  </a:lnTo>
                  <a:lnTo>
                    <a:pt x="77924" y="51201"/>
                  </a:lnTo>
                  <a:lnTo>
                    <a:pt x="79133" y="54051"/>
                  </a:lnTo>
                  <a:lnTo>
                    <a:pt x="86349" y="62942"/>
                  </a:lnTo>
                  <a:lnTo>
                    <a:pt x="110020" y="125450"/>
                  </a:lnTo>
                  <a:lnTo>
                    <a:pt x="121489" y="169041"/>
                  </a:lnTo>
                  <a:lnTo>
                    <a:pt x="122288" y="172783"/>
                  </a:lnTo>
                  <a:lnTo>
                    <a:pt x="130973" y="191999"/>
                  </a:lnTo>
                  <a:lnTo>
                    <a:pt x="140584" y="208951"/>
                  </a:lnTo>
                  <a:lnTo>
                    <a:pt x="148368" y="221034"/>
                  </a:lnTo>
                  <a:lnTo>
                    <a:pt x="151574" y="225640"/>
                  </a:lnTo>
                  <a:lnTo>
                    <a:pt x="161141" y="241367"/>
                  </a:lnTo>
                  <a:lnTo>
                    <a:pt x="168035" y="255620"/>
                  </a:lnTo>
                  <a:lnTo>
                    <a:pt x="172207" y="265962"/>
                  </a:lnTo>
                  <a:lnTo>
                    <a:pt x="173609" y="269951"/>
                  </a:lnTo>
                  <a:lnTo>
                    <a:pt x="183317" y="298579"/>
                  </a:lnTo>
                  <a:lnTo>
                    <a:pt x="192071" y="321778"/>
                  </a:lnTo>
                  <a:lnTo>
                    <a:pt x="198401" y="337325"/>
                  </a:lnTo>
                  <a:lnTo>
                    <a:pt x="200837" y="343001"/>
                  </a:lnTo>
                  <a:lnTo>
                    <a:pt x="221259" y="391236"/>
                  </a:lnTo>
                  <a:lnTo>
                    <a:pt x="232625" y="398195"/>
                  </a:lnTo>
                  <a:lnTo>
                    <a:pt x="238518" y="390309"/>
                  </a:lnTo>
                  <a:lnTo>
                    <a:pt x="238792" y="368111"/>
                  </a:lnTo>
                  <a:lnTo>
                    <a:pt x="237624" y="349811"/>
                  </a:lnTo>
                  <a:lnTo>
                    <a:pt x="236116" y="337384"/>
                  </a:lnTo>
                  <a:lnTo>
                    <a:pt x="235369" y="332803"/>
                  </a:lnTo>
                  <a:lnTo>
                    <a:pt x="249897" y="295922"/>
                  </a:lnTo>
                  <a:lnTo>
                    <a:pt x="266390" y="256822"/>
                  </a:lnTo>
                  <a:lnTo>
                    <a:pt x="270992" y="236093"/>
                  </a:lnTo>
                  <a:lnTo>
                    <a:pt x="275983" y="225171"/>
                  </a:lnTo>
                  <a:lnTo>
                    <a:pt x="278726" y="222846"/>
                  </a:lnTo>
                  <a:lnTo>
                    <a:pt x="316141" y="163258"/>
                  </a:lnTo>
                  <a:lnTo>
                    <a:pt x="321818" y="154673"/>
                  </a:lnTo>
                  <a:lnTo>
                    <a:pt x="323418" y="146786"/>
                  </a:lnTo>
                  <a:lnTo>
                    <a:pt x="336387" y="132832"/>
                  </a:lnTo>
                  <a:lnTo>
                    <a:pt x="347144" y="118579"/>
                  </a:lnTo>
                  <a:lnTo>
                    <a:pt x="374166" y="65872"/>
                  </a:lnTo>
                  <a:lnTo>
                    <a:pt x="380255" y="36684"/>
                  </a:lnTo>
                  <a:lnTo>
                    <a:pt x="380161" y="32943"/>
                  </a:lnTo>
                  <a:lnTo>
                    <a:pt x="350209" y="1413"/>
                  </a:lnTo>
                  <a:lnTo>
                    <a:pt x="331800" y="0"/>
                  </a:lnTo>
                  <a:lnTo>
                    <a:pt x="323557" y="4940"/>
                  </a:lnTo>
                  <a:lnTo>
                    <a:pt x="273858" y="55071"/>
                  </a:lnTo>
                  <a:lnTo>
                    <a:pt x="242519" y="106405"/>
                  </a:lnTo>
                  <a:lnTo>
                    <a:pt x="237591" y="115722"/>
                  </a:lnTo>
                  <a:lnTo>
                    <a:pt x="222424" y="136616"/>
                  </a:lnTo>
                  <a:lnTo>
                    <a:pt x="205178" y="154982"/>
                  </a:lnTo>
                  <a:lnTo>
                    <a:pt x="191032" y="168041"/>
                  </a:lnTo>
                  <a:lnTo>
                    <a:pt x="185166" y="173012"/>
                  </a:lnTo>
                  <a:lnTo>
                    <a:pt x="173782" y="187005"/>
                  </a:lnTo>
                  <a:lnTo>
                    <a:pt x="162917" y="204455"/>
                  </a:lnTo>
                  <a:lnTo>
                    <a:pt x="154778" y="219341"/>
                  </a:lnTo>
                  <a:lnTo>
                    <a:pt x="151574" y="225640"/>
                  </a:lnTo>
                </a:path>
                <a:path w="558165" h="1008379">
                  <a:moveTo>
                    <a:pt x="0" y="1008126"/>
                  </a:moveTo>
                  <a:lnTo>
                    <a:pt x="11696" y="989190"/>
                  </a:lnTo>
                  <a:lnTo>
                    <a:pt x="49961" y="928829"/>
                  </a:lnTo>
                  <a:lnTo>
                    <a:pt x="84278" y="887491"/>
                  </a:lnTo>
                  <a:lnTo>
                    <a:pt x="109007" y="863742"/>
                  </a:lnTo>
                  <a:lnTo>
                    <a:pt x="118503" y="856145"/>
                  </a:lnTo>
                </a:path>
                <a:path w="558165" h="1008379">
                  <a:moveTo>
                    <a:pt x="558050" y="1005039"/>
                  </a:moveTo>
                  <a:lnTo>
                    <a:pt x="552373" y="979551"/>
                  </a:lnTo>
                  <a:lnTo>
                    <a:pt x="541337" y="929855"/>
                  </a:lnTo>
                  <a:lnTo>
                    <a:pt x="525538" y="880173"/>
                  </a:lnTo>
                  <a:lnTo>
                    <a:pt x="511632" y="819823"/>
                  </a:lnTo>
                  <a:lnTo>
                    <a:pt x="512256" y="770312"/>
                  </a:lnTo>
                  <a:lnTo>
                    <a:pt x="509000" y="727797"/>
                  </a:lnTo>
                  <a:lnTo>
                    <a:pt x="504852" y="698052"/>
                  </a:lnTo>
                  <a:lnTo>
                    <a:pt x="502805" y="686854"/>
                  </a:lnTo>
                  <a:lnTo>
                    <a:pt x="498386" y="624268"/>
                  </a:lnTo>
                  <a:lnTo>
                    <a:pt x="500883" y="597119"/>
                  </a:lnTo>
                  <a:lnTo>
                    <a:pt x="499913" y="572633"/>
                  </a:lnTo>
                  <a:lnTo>
                    <a:pt x="497700" y="554924"/>
                  </a:lnTo>
                  <a:lnTo>
                    <a:pt x="496468" y="548106"/>
                  </a:lnTo>
                  <a:lnTo>
                    <a:pt x="496263" y="533179"/>
                  </a:lnTo>
                  <a:lnTo>
                    <a:pt x="497657" y="521093"/>
                  </a:lnTo>
                  <a:lnTo>
                    <a:pt x="499406" y="512998"/>
                  </a:lnTo>
                  <a:lnTo>
                    <a:pt x="500265" y="510044"/>
                  </a:lnTo>
                  <a:lnTo>
                    <a:pt x="508025" y="473503"/>
                  </a:lnTo>
                  <a:lnTo>
                    <a:pt x="510016" y="443768"/>
                  </a:lnTo>
                  <a:lnTo>
                    <a:pt x="509106" y="423774"/>
                  </a:lnTo>
                  <a:lnTo>
                    <a:pt x="508165" y="416458"/>
                  </a:lnTo>
                  <a:lnTo>
                    <a:pt x="511743" y="387344"/>
                  </a:lnTo>
                  <a:lnTo>
                    <a:pt x="514886" y="366891"/>
                  </a:lnTo>
                  <a:lnTo>
                    <a:pt x="517119" y="354823"/>
                  </a:lnTo>
                  <a:lnTo>
                    <a:pt x="517969" y="350862"/>
                  </a:lnTo>
                  <a:lnTo>
                    <a:pt x="483222" y="375805"/>
                  </a:lnTo>
                  <a:lnTo>
                    <a:pt x="474378" y="384662"/>
                  </a:lnTo>
                  <a:lnTo>
                    <a:pt x="464185" y="392185"/>
                  </a:lnTo>
                  <a:lnTo>
                    <a:pt x="455772" y="397408"/>
                  </a:lnTo>
                  <a:lnTo>
                    <a:pt x="452272" y="399364"/>
                  </a:lnTo>
                </a:path>
              </a:pathLst>
            </a:custGeom>
            <a:noFill/>
            <a:ln w="1228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41" name="object 98">
              <a:extLst>
                <a:ext uri="{FF2B5EF4-FFF2-40B4-BE49-F238E27FC236}">
                  <a16:creationId xmlns:a16="http://schemas.microsoft.com/office/drawing/2014/main" id="{66431E4D-F34F-49E9-9FFD-9964903F24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22290" y="4505370"/>
              <a:ext cx="70459" cy="76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42" name="object 99">
              <a:extLst>
                <a:ext uri="{FF2B5EF4-FFF2-40B4-BE49-F238E27FC236}">
                  <a16:creationId xmlns:a16="http://schemas.microsoft.com/office/drawing/2014/main" id="{51CC204F-A2A1-4C88-9B7B-C1205C9678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7208" y="4469035"/>
              <a:ext cx="93187" cy="156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43" name="object 100">
              <a:extLst>
                <a:ext uri="{FF2B5EF4-FFF2-40B4-BE49-F238E27FC236}">
                  <a16:creationId xmlns:a16="http://schemas.microsoft.com/office/drawing/2014/main" id="{6AB01CA5-C459-41F8-A440-AFFAE7C0D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3503" y="4497067"/>
              <a:ext cx="459740" cy="527050"/>
            </a:xfrm>
            <a:custGeom>
              <a:avLst/>
              <a:gdLst>
                <a:gd name="T0" fmla="*/ 106141 w 459740"/>
                <a:gd name="T1" fmla="*/ 186513 h 527050"/>
                <a:gd name="T2" fmla="*/ 117906 w 459740"/>
                <a:gd name="T3" fmla="*/ 239245 h 527050"/>
                <a:gd name="T4" fmla="*/ 128917 w 459740"/>
                <a:gd name="T5" fmla="*/ 328256 h 527050"/>
                <a:gd name="T6" fmla="*/ 137917 w 459740"/>
                <a:gd name="T7" fmla="*/ 389356 h 527050"/>
                <a:gd name="T8" fmla="*/ 94754 w 459740"/>
                <a:gd name="T9" fmla="*/ 157851 h 527050"/>
                <a:gd name="T10" fmla="*/ 176060 w 459740"/>
                <a:gd name="T11" fmla="*/ 95349 h 527050"/>
                <a:gd name="T12" fmla="*/ 246832 w 459740"/>
                <a:gd name="T13" fmla="*/ 25053 h 527050"/>
                <a:gd name="T14" fmla="*/ 306781 w 459740"/>
                <a:gd name="T15" fmla="*/ 1082 h 527050"/>
                <a:gd name="T16" fmla="*/ 338177 w 459740"/>
                <a:gd name="T17" fmla="*/ 39049 h 527050"/>
                <a:gd name="T18" fmla="*/ 322402 w 459740"/>
                <a:gd name="T19" fmla="*/ 75670 h 527050"/>
                <a:gd name="T20" fmla="*/ 289691 w 459740"/>
                <a:gd name="T21" fmla="*/ 109549 h 527050"/>
                <a:gd name="T22" fmla="*/ 260464 w 459740"/>
                <a:gd name="T23" fmla="*/ 134216 h 527050"/>
                <a:gd name="T24" fmla="*/ 184933 w 459740"/>
                <a:gd name="T25" fmla="*/ 213190 h 527050"/>
                <a:gd name="T26" fmla="*/ 173075 w 459740"/>
                <a:gd name="T27" fmla="*/ 227650 h 527050"/>
                <a:gd name="T28" fmla="*/ 152965 w 459740"/>
                <a:gd name="T29" fmla="*/ 262352 h 527050"/>
                <a:gd name="T30" fmla="*/ 132664 w 459740"/>
                <a:gd name="T31" fmla="*/ 293067 h 527050"/>
                <a:gd name="T32" fmla="*/ 190118 w 459740"/>
                <a:gd name="T33" fmla="*/ 77612 h 527050"/>
                <a:gd name="T34" fmla="*/ 145425 w 459740"/>
                <a:gd name="T35" fmla="*/ 118523 h 527050"/>
                <a:gd name="T36" fmla="*/ 306349 w 459740"/>
                <a:gd name="T37" fmla="*/ 319953 h 527050"/>
                <a:gd name="T38" fmla="*/ 354105 w 459740"/>
                <a:gd name="T39" fmla="*/ 281331 h 527050"/>
                <a:gd name="T40" fmla="*/ 414651 w 459740"/>
                <a:gd name="T41" fmla="*/ 230984 h 527050"/>
                <a:gd name="T42" fmla="*/ 439943 w 459740"/>
                <a:gd name="T43" fmla="*/ 191221 h 527050"/>
                <a:gd name="T44" fmla="*/ 414400 w 459740"/>
                <a:gd name="T45" fmla="*/ 152059 h 527050"/>
                <a:gd name="T46" fmla="*/ 359887 w 459740"/>
                <a:gd name="T47" fmla="*/ 175666 h 527050"/>
                <a:gd name="T48" fmla="*/ 323119 w 459740"/>
                <a:gd name="T49" fmla="*/ 203947 h 527050"/>
                <a:gd name="T50" fmla="*/ 278560 w 459740"/>
                <a:gd name="T51" fmla="*/ 234807 h 527050"/>
                <a:gd name="T52" fmla="*/ 225983 w 459740"/>
                <a:gd name="T53" fmla="*/ 263375 h 527050"/>
                <a:gd name="T54" fmla="*/ 216991 w 459740"/>
                <a:gd name="T55" fmla="*/ 209459 h 527050"/>
                <a:gd name="T56" fmla="*/ 220133 w 459740"/>
                <a:gd name="T57" fmla="*/ 182725 h 527050"/>
                <a:gd name="T58" fmla="*/ 225983 w 459740"/>
                <a:gd name="T59" fmla="*/ 263375 h 527050"/>
                <a:gd name="T60" fmla="*/ 234633 w 459740"/>
                <a:gd name="T61" fmla="*/ 305485 h 527050"/>
                <a:gd name="T62" fmla="*/ 227317 w 459740"/>
                <a:gd name="T63" fmla="*/ 397893 h 527050"/>
                <a:gd name="T64" fmla="*/ 232851 w 459740"/>
                <a:gd name="T65" fmla="*/ 463598 h 527050"/>
                <a:gd name="T66" fmla="*/ 338949 w 459740"/>
                <a:gd name="T67" fmla="*/ 421368 h 527050"/>
                <a:gd name="T68" fmla="*/ 425067 w 459740"/>
                <a:gd name="T69" fmla="*/ 382623 h 527050"/>
                <a:gd name="T70" fmla="*/ 455798 w 459740"/>
                <a:gd name="T71" fmla="*/ 414202 h 527050"/>
                <a:gd name="T72" fmla="*/ 432790 w 459740"/>
                <a:gd name="T73" fmla="*/ 454916 h 527050"/>
                <a:gd name="T74" fmla="*/ 380496 w 459740"/>
                <a:gd name="T75" fmla="*/ 491560 h 527050"/>
                <a:gd name="T76" fmla="*/ 336067 w 459740"/>
                <a:gd name="T77" fmla="*/ 506885 h 527050"/>
                <a:gd name="T78" fmla="*/ 278668 w 459740"/>
                <a:gd name="T79" fmla="*/ 524706 h 527050"/>
                <a:gd name="T80" fmla="*/ 165074 w 459740"/>
                <a:gd name="T81" fmla="*/ 105692 h 527050"/>
                <a:gd name="T82" fmla="*/ 171094 w 459740"/>
                <a:gd name="T83" fmla="*/ 77231 h 527050"/>
                <a:gd name="T84" fmla="*/ 191287 w 459740"/>
                <a:gd name="T85" fmla="*/ 78920 h 527050"/>
                <a:gd name="T86" fmla="*/ 247257 w 459740"/>
                <a:gd name="T87" fmla="*/ 241817 h 527050"/>
                <a:gd name="T88" fmla="*/ 287502 w 459740"/>
                <a:gd name="T89" fmla="*/ 210771 h 527050"/>
                <a:gd name="T90" fmla="*/ 260556 w 459740"/>
                <a:gd name="T91" fmla="*/ 218399 h 527050"/>
                <a:gd name="T92" fmla="*/ 263588 w 459740"/>
                <a:gd name="T93" fmla="*/ 238140 h 527050"/>
                <a:gd name="T94" fmla="*/ 283895 w 459740"/>
                <a:gd name="T95" fmla="*/ 211483 h 527050"/>
                <a:gd name="T96" fmla="*/ 298005 w 459740"/>
                <a:gd name="T97" fmla="*/ 219674 h 527050"/>
                <a:gd name="T98" fmla="*/ 292773 w 459740"/>
                <a:gd name="T99" fmla="*/ 211800 h 527050"/>
                <a:gd name="T100" fmla="*/ 6832 w 459740"/>
                <a:gd name="T101" fmla="*/ 315064 h 527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9740" h="527050">
                  <a:moveTo>
                    <a:pt x="90665" y="144630"/>
                  </a:moveTo>
                  <a:lnTo>
                    <a:pt x="94310" y="156225"/>
                  </a:lnTo>
                  <a:lnTo>
                    <a:pt x="106141" y="186513"/>
                  </a:lnTo>
                  <a:lnTo>
                    <a:pt x="113347" y="213127"/>
                  </a:lnTo>
                  <a:lnTo>
                    <a:pt x="116934" y="232045"/>
                  </a:lnTo>
                  <a:lnTo>
                    <a:pt x="117906" y="239245"/>
                  </a:lnTo>
                  <a:lnTo>
                    <a:pt x="122916" y="275475"/>
                  </a:lnTo>
                  <a:lnTo>
                    <a:pt x="126620" y="306542"/>
                  </a:lnTo>
                  <a:lnTo>
                    <a:pt x="128917" y="328256"/>
                  </a:lnTo>
                  <a:lnTo>
                    <a:pt x="129705" y="336425"/>
                  </a:lnTo>
                  <a:lnTo>
                    <a:pt x="132484" y="367523"/>
                  </a:lnTo>
                  <a:lnTo>
                    <a:pt x="137917" y="389356"/>
                  </a:lnTo>
                  <a:lnTo>
                    <a:pt x="143219" y="402230"/>
                  </a:lnTo>
                  <a:lnTo>
                    <a:pt x="145605" y="406453"/>
                  </a:lnTo>
                </a:path>
                <a:path w="459740" h="527050">
                  <a:moveTo>
                    <a:pt x="94754" y="157851"/>
                  </a:moveTo>
                  <a:lnTo>
                    <a:pt x="125412" y="135829"/>
                  </a:lnTo>
                  <a:lnTo>
                    <a:pt x="153900" y="115544"/>
                  </a:lnTo>
                  <a:lnTo>
                    <a:pt x="176060" y="95349"/>
                  </a:lnTo>
                  <a:lnTo>
                    <a:pt x="190427" y="79852"/>
                  </a:lnTo>
                  <a:lnTo>
                    <a:pt x="195541" y="73662"/>
                  </a:lnTo>
                  <a:lnTo>
                    <a:pt x="246832" y="25053"/>
                  </a:lnTo>
                  <a:lnTo>
                    <a:pt x="281303" y="4244"/>
                  </a:lnTo>
                  <a:lnTo>
                    <a:pt x="300703" y="0"/>
                  </a:lnTo>
                  <a:lnTo>
                    <a:pt x="306781" y="1082"/>
                  </a:lnTo>
                  <a:lnTo>
                    <a:pt x="325444" y="12522"/>
                  </a:lnTo>
                  <a:lnTo>
                    <a:pt x="334854" y="26829"/>
                  </a:lnTo>
                  <a:lnTo>
                    <a:pt x="338177" y="39049"/>
                  </a:lnTo>
                  <a:lnTo>
                    <a:pt x="338581" y="44224"/>
                  </a:lnTo>
                  <a:lnTo>
                    <a:pt x="333665" y="59913"/>
                  </a:lnTo>
                  <a:lnTo>
                    <a:pt x="322402" y="75670"/>
                  </a:lnTo>
                  <a:lnTo>
                    <a:pt x="311053" y="87820"/>
                  </a:lnTo>
                  <a:lnTo>
                    <a:pt x="305879" y="92687"/>
                  </a:lnTo>
                  <a:lnTo>
                    <a:pt x="289691" y="109549"/>
                  </a:lnTo>
                  <a:lnTo>
                    <a:pt x="275089" y="122672"/>
                  </a:lnTo>
                  <a:lnTo>
                    <a:pt x="264529" y="131185"/>
                  </a:lnTo>
                  <a:lnTo>
                    <a:pt x="260464" y="134216"/>
                  </a:lnTo>
                  <a:lnTo>
                    <a:pt x="232280" y="164616"/>
                  </a:lnTo>
                  <a:lnTo>
                    <a:pt x="205244" y="192639"/>
                  </a:lnTo>
                  <a:lnTo>
                    <a:pt x="184933" y="213190"/>
                  </a:lnTo>
                  <a:lnTo>
                    <a:pt x="176923" y="221173"/>
                  </a:lnTo>
                  <a:lnTo>
                    <a:pt x="175806" y="225567"/>
                  </a:lnTo>
                  <a:lnTo>
                    <a:pt x="173075" y="227650"/>
                  </a:lnTo>
                  <a:lnTo>
                    <a:pt x="167189" y="241421"/>
                  </a:lnTo>
                  <a:lnTo>
                    <a:pt x="159565" y="253626"/>
                  </a:lnTo>
                  <a:lnTo>
                    <a:pt x="152965" y="262352"/>
                  </a:lnTo>
                  <a:lnTo>
                    <a:pt x="150152" y="265686"/>
                  </a:lnTo>
                  <a:lnTo>
                    <a:pt x="138125" y="283796"/>
                  </a:lnTo>
                  <a:lnTo>
                    <a:pt x="132664" y="293067"/>
                  </a:lnTo>
                  <a:lnTo>
                    <a:pt x="125856" y="301399"/>
                  </a:lnTo>
                </a:path>
                <a:path w="459740" h="527050">
                  <a:moveTo>
                    <a:pt x="191922" y="78082"/>
                  </a:moveTo>
                  <a:lnTo>
                    <a:pt x="190118" y="77612"/>
                  </a:lnTo>
                  <a:lnTo>
                    <a:pt x="176749" y="77203"/>
                  </a:lnTo>
                  <a:lnTo>
                    <a:pt x="166590" y="80601"/>
                  </a:lnTo>
                  <a:lnTo>
                    <a:pt x="145425" y="118523"/>
                  </a:lnTo>
                  <a:lnTo>
                    <a:pt x="145389" y="122138"/>
                  </a:lnTo>
                </a:path>
                <a:path w="459740" h="527050">
                  <a:moveTo>
                    <a:pt x="294982" y="328754"/>
                  </a:moveTo>
                  <a:lnTo>
                    <a:pt x="306349" y="319953"/>
                  </a:lnTo>
                  <a:lnTo>
                    <a:pt x="328303" y="303803"/>
                  </a:lnTo>
                  <a:lnTo>
                    <a:pt x="344309" y="290435"/>
                  </a:lnTo>
                  <a:lnTo>
                    <a:pt x="354105" y="281331"/>
                  </a:lnTo>
                  <a:lnTo>
                    <a:pt x="357428" y="277967"/>
                  </a:lnTo>
                  <a:lnTo>
                    <a:pt x="391555" y="251769"/>
                  </a:lnTo>
                  <a:lnTo>
                    <a:pt x="414651" y="230984"/>
                  </a:lnTo>
                  <a:lnTo>
                    <a:pt x="427751" y="217285"/>
                  </a:lnTo>
                  <a:lnTo>
                    <a:pt x="431888" y="212346"/>
                  </a:lnTo>
                  <a:lnTo>
                    <a:pt x="439943" y="191221"/>
                  </a:lnTo>
                  <a:lnTo>
                    <a:pt x="436251" y="173592"/>
                  </a:lnTo>
                  <a:lnTo>
                    <a:pt x="426006" y="160268"/>
                  </a:lnTo>
                  <a:lnTo>
                    <a:pt x="414400" y="152059"/>
                  </a:lnTo>
                  <a:lnTo>
                    <a:pt x="407606" y="148580"/>
                  </a:lnTo>
                  <a:lnTo>
                    <a:pt x="399745" y="150561"/>
                  </a:lnTo>
                  <a:lnTo>
                    <a:pt x="359887" y="175666"/>
                  </a:lnTo>
                  <a:lnTo>
                    <a:pt x="356082" y="179187"/>
                  </a:lnTo>
                  <a:lnTo>
                    <a:pt x="337268" y="193003"/>
                  </a:lnTo>
                  <a:lnTo>
                    <a:pt x="323119" y="203947"/>
                  </a:lnTo>
                  <a:lnTo>
                    <a:pt x="314209" y="211150"/>
                  </a:lnTo>
                  <a:lnTo>
                    <a:pt x="311111" y="213743"/>
                  </a:lnTo>
                  <a:lnTo>
                    <a:pt x="278560" y="234807"/>
                  </a:lnTo>
                  <a:lnTo>
                    <a:pt x="251436" y="250389"/>
                  </a:lnTo>
                  <a:lnTo>
                    <a:pt x="232868" y="260056"/>
                  </a:lnTo>
                  <a:lnTo>
                    <a:pt x="225983" y="263375"/>
                  </a:lnTo>
                  <a:lnTo>
                    <a:pt x="220090" y="243754"/>
                  </a:lnTo>
                  <a:lnTo>
                    <a:pt x="217539" y="224324"/>
                  </a:lnTo>
                  <a:lnTo>
                    <a:pt x="216991" y="209459"/>
                  </a:lnTo>
                  <a:lnTo>
                    <a:pt x="217106" y="203532"/>
                  </a:lnTo>
                  <a:lnTo>
                    <a:pt x="218752" y="191237"/>
                  </a:lnTo>
                  <a:lnTo>
                    <a:pt x="220133" y="182725"/>
                  </a:lnTo>
                  <a:lnTo>
                    <a:pt x="221083" y="177777"/>
                  </a:lnTo>
                  <a:lnTo>
                    <a:pt x="221437" y="176177"/>
                  </a:lnTo>
                </a:path>
                <a:path w="459740" h="527050">
                  <a:moveTo>
                    <a:pt x="225983" y="263375"/>
                  </a:moveTo>
                  <a:lnTo>
                    <a:pt x="231594" y="283151"/>
                  </a:lnTo>
                  <a:lnTo>
                    <a:pt x="234243" y="295469"/>
                  </a:lnTo>
                  <a:lnTo>
                    <a:pt x="234633" y="305485"/>
                  </a:lnTo>
                  <a:lnTo>
                    <a:pt x="233464" y="318353"/>
                  </a:lnTo>
                  <a:lnTo>
                    <a:pt x="231647" y="349633"/>
                  </a:lnTo>
                  <a:lnTo>
                    <a:pt x="227317" y="397893"/>
                  </a:lnTo>
                  <a:lnTo>
                    <a:pt x="227180" y="428691"/>
                  </a:lnTo>
                  <a:lnTo>
                    <a:pt x="229741" y="450557"/>
                  </a:lnTo>
                  <a:lnTo>
                    <a:pt x="232851" y="463598"/>
                  </a:lnTo>
                  <a:lnTo>
                    <a:pt x="234365" y="467921"/>
                  </a:lnTo>
                </a:path>
                <a:path w="459740" h="527050">
                  <a:moveTo>
                    <a:pt x="286359" y="432679"/>
                  </a:moveTo>
                  <a:lnTo>
                    <a:pt x="338949" y="421368"/>
                  </a:lnTo>
                  <a:lnTo>
                    <a:pt x="389204" y="400433"/>
                  </a:lnTo>
                  <a:lnTo>
                    <a:pt x="412004" y="387438"/>
                  </a:lnTo>
                  <a:lnTo>
                    <a:pt x="425067" y="382623"/>
                  </a:lnTo>
                  <a:lnTo>
                    <a:pt x="433307" y="385555"/>
                  </a:lnTo>
                  <a:lnTo>
                    <a:pt x="441642" y="395798"/>
                  </a:lnTo>
                  <a:lnTo>
                    <a:pt x="455798" y="414202"/>
                  </a:lnTo>
                  <a:lnTo>
                    <a:pt x="459595" y="426495"/>
                  </a:lnTo>
                  <a:lnTo>
                    <a:pt x="452202" y="438219"/>
                  </a:lnTo>
                  <a:lnTo>
                    <a:pt x="432790" y="454916"/>
                  </a:lnTo>
                  <a:lnTo>
                    <a:pt x="411303" y="474503"/>
                  </a:lnTo>
                  <a:lnTo>
                    <a:pt x="396241" y="485406"/>
                  </a:lnTo>
                  <a:lnTo>
                    <a:pt x="380496" y="491560"/>
                  </a:lnTo>
                  <a:lnTo>
                    <a:pt x="356958" y="496902"/>
                  </a:lnTo>
                  <a:lnTo>
                    <a:pt x="343344" y="504573"/>
                  </a:lnTo>
                  <a:lnTo>
                    <a:pt x="336067" y="506885"/>
                  </a:lnTo>
                  <a:lnTo>
                    <a:pt x="299072" y="519864"/>
                  </a:lnTo>
                  <a:lnTo>
                    <a:pt x="286539" y="522577"/>
                  </a:lnTo>
                  <a:lnTo>
                    <a:pt x="278668" y="524706"/>
                  </a:lnTo>
                  <a:lnTo>
                    <a:pt x="274585" y="526097"/>
                  </a:lnTo>
                  <a:lnTo>
                    <a:pt x="273418" y="526595"/>
                  </a:lnTo>
                </a:path>
                <a:path w="459740" h="527050">
                  <a:moveTo>
                    <a:pt x="165074" y="105692"/>
                  </a:moveTo>
                  <a:lnTo>
                    <a:pt x="162420" y="100904"/>
                  </a:lnTo>
                  <a:lnTo>
                    <a:pt x="163766" y="88140"/>
                  </a:lnTo>
                  <a:lnTo>
                    <a:pt x="171094" y="77231"/>
                  </a:lnTo>
                  <a:lnTo>
                    <a:pt x="183095" y="77904"/>
                  </a:lnTo>
                  <a:lnTo>
                    <a:pt x="187782" y="77561"/>
                  </a:lnTo>
                  <a:lnTo>
                    <a:pt x="191287" y="78920"/>
                  </a:lnTo>
                </a:path>
                <a:path w="459740" h="527050">
                  <a:moveTo>
                    <a:pt x="258597" y="220246"/>
                  </a:moveTo>
                  <a:lnTo>
                    <a:pt x="250901" y="231088"/>
                  </a:lnTo>
                  <a:lnTo>
                    <a:pt x="247257" y="241817"/>
                  </a:lnTo>
                  <a:lnTo>
                    <a:pt x="246169" y="250021"/>
                  </a:lnTo>
                  <a:lnTo>
                    <a:pt x="246138" y="253291"/>
                  </a:lnTo>
                </a:path>
                <a:path w="459740" h="527050">
                  <a:moveTo>
                    <a:pt x="287502" y="210771"/>
                  </a:moveTo>
                  <a:lnTo>
                    <a:pt x="275313" y="211153"/>
                  </a:lnTo>
                  <a:lnTo>
                    <a:pt x="266230" y="214532"/>
                  </a:lnTo>
                  <a:lnTo>
                    <a:pt x="260556" y="218399"/>
                  </a:lnTo>
                  <a:lnTo>
                    <a:pt x="258597" y="220246"/>
                  </a:lnTo>
                </a:path>
                <a:path w="459740" h="527050">
                  <a:moveTo>
                    <a:pt x="267385" y="241556"/>
                  </a:moveTo>
                  <a:lnTo>
                    <a:pt x="263588" y="238140"/>
                  </a:lnTo>
                  <a:lnTo>
                    <a:pt x="264515" y="221719"/>
                  </a:lnTo>
                  <a:lnTo>
                    <a:pt x="271894" y="210784"/>
                  </a:lnTo>
                  <a:lnTo>
                    <a:pt x="283895" y="211483"/>
                  </a:lnTo>
                  <a:lnTo>
                    <a:pt x="288569" y="211140"/>
                  </a:lnTo>
                  <a:lnTo>
                    <a:pt x="295744" y="215356"/>
                  </a:lnTo>
                  <a:lnTo>
                    <a:pt x="298005" y="219674"/>
                  </a:lnTo>
                  <a:lnTo>
                    <a:pt x="298208" y="222417"/>
                  </a:lnTo>
                </a:path>
                <a:path w="459740" h="527050">
                  <a:moveTo>
                    <a:pt x="295351" y="215153"/>
                  </a:moveTo>
                  <a:lnTo>
                    <a:pt x="292773" y="211800"/>
                  </a:lnTo>
                  <a:lnTo>
                    <a:pt x="287502" y="210771"/>
                  </a:lnTo>
                </a:path>
                <a:path w="459740" h="527050">
                  <a:moveTo>
                    <a:pt x="12382" y="310695"/>
                  </a:moveTo>
                  <a:lnTo>
                    <a:pt x="6832" y="315064"/>
                  </a:lnTo>
                  <a:lnTo>
                    <a:pt x="0" y="315064"/>
                  </a:lnTo>
                </a:path>
              </a:pathLst>
            </a:custGeom>
            <a:noFill/>
            <a:ln w="12280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44" name="object 101">
              <a:extLst>
                <a:ext uri="{FF2B5EF4-FFF2-40B4-BE49-F238E27FC236}">
                  <a16:creationId xmlns:a16="http://schemas.microsoft.com/office/drawing/2014/main" id="{A817805C-1F51-4575-AA66-757640A17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8243" y="4622686"/>
              <a:ext cx="558800" cy="434340"/>
            </a:xfrm>
            <a:custGeom>
              <a:avLst/>
              <a:gdLst>
                <a:gd name="T0" fmla="*/ 17513 w 558800"/>
                <a:gd name="T1" fmla="*/ 427723 h 434339"/>
                <a:gd name="T2" fmla="*/ 26355 w 558800"/>
                <a:gd name="T3" fmla="*/ 423546 h 434339"/>
                <a:gd name="T4" fmla="*/ 47133 w 558800"/>
                <a:gd name="T5" fmla="*/ 406413 h 434339"/>
                <a:gd name="T6" fmla="*/ 0 w 558800"/>
                <a:gd name="T7" fmla="*/ 413727 h 434339"/>
                <a:gd name="T8" fmla="*/ 16317 w 558800"/>
                <a:gd name="T9" fmla="*/ 401794 h 434339"/>
                <a:gd name="T10" fmla="*/ 29959 w 558800"/>
                <a:gd name="T11" fmla="*/ 398881 h 434339"/>
                <a:gd name="T12" fmla="*/ 88605 w 558800"/>
                <a:gd name="T13" fmla="*/ 288228 h 434339"/>
                <a:gd name="T14" fmla="*/ 101885 w 558800"/>
                <a:gd name="T15" fmla="*/ 300095 h 434339"/>
                <a:gd name="T16" fmla="*/ 87160 w 558800"/>
                <a:gd name="T17" fmla="*/ 262978 h 434339"/>
                <a:gd name="T18" fmla="*/ 95723 w 558800"/>
                <a:gd name="T19" fmla="*/ 282579 h 434339"/>
                <a:gd name="T20" fmla="*/ 112153 w 558800"/>
                <a:gd name="T21" fmla="*/ 288950 h 434339"/>
                <a:gd name="T22" fmla="*/ 171351 w 558800"/>
                <a:gd name="T23" fmla="*/ 138391 h 434339"/>
                <a:gd name="T24" fmla="*/ 191463 w 558800"/>
                <a:gd name="T25" fmla="*/ 130105 h 434339"/>
                <a:gd name="T26" fmla="*/ 144830 w 558800"/>
                <a:gd name="T27" fmla="*/ 104368 h 434339"/>
                <a:gd name="T28" fmla="*/ 170691 w 558800"/>
                <a:gd name="T29" fmla="*/ 85809 h 434339"/>
                <a:gd name="T30" fmla="*/ 196570 w 558800"/>
                <a:gd name="T31" fmla="*/ 92290 h 434339"/>
                <a:gd name="T32" fmla="*/ 134910 w 558800"/>
                <a:gd name="T33" fmla="*/ 3843 h 434339"/>
                <a:gd name="T34" fmla="*/ 150218 w 558800"/>
                <a:gd name="T35" fmla="*/ 2151 h 434339"/>
                <a:gd name="T36" fmla="*/ 332435 w 558800"/>
                <a:gd name="T37" fmla="*/ 106413 h 434339"/>
                <a:gd name="T38" fmla="*/ 358643 w 558800"/>
                <a:gd name="T39" fmla="*/ 121307 h 434339"/>
                <a:gd name="T40" fmla="*/ 386651 w 558800"/>
                <a:gd name="T41" fmla="*/ 113855 h 434339"/>
                <a:gd name="T42" fmla="*/ 354633 w 558800"/>
                <a:gd name="T43" fmla="*/ 61277 h 434339"/>
                <a:gd name="T44" fmla="*/ 368445 w 558800"/>
                <a:gd name="T45" fmla="*/ 64120 h 434339"/>
                <a:gd name="T46" fmla="*/ 344995 w 558800"/>
                <a:gd name="T47" fmla="*/ 88239 h 434339"/>
                <a:gd name="T48" fmla="*/ 362618 w 558800"/>
                <a:gd name="T49" fmla="*/ 87779 h 434339"/>
                <a:gd name="T50" fmla="*/ 372059 w 558800"/>
                <a:gd name="T51" fmla="*/ 91948 h 434339"/>
                <a:gd name="T52" fmla="*/ 467971 w 558800"/>
                <a:gd name="T53" fmla="*/ 178282 h 434339"/>
                <a:gd name="T54" fmla="*/ 485885 w 558800"/>
                <a:gd name="T55" fmla="*/ 185670 h 434339"/>
                <a:gd name="T56" fmla="*/ 459054 w 558800"/>
                <a:gd name="T57" fmla="*/ 132029 h 434339"/>
                <a:gd name="T58" fmla="*/ 483219 w 558800"/>
                <a:gd name="T59" fmla="*/ 133804 h 434339"/>
                <a:gd name="T60" fmla="*/ 499516 w 558800"/>
                <a:gd name="T61" fmla="*/ 153542 h 434339"/>
                <a:gd name="T62" fmla="*/ 542063 w 558800"/>
                <a:gd name="T63" fmla="*/ 278026 h 434339"/>
                <a:gd name="T64" fmla="*/ 551587 w 558800"/>
                <a:gd name="T65" fmla="*/ 286755 h 434339"/>
                <a:gd name="T66" fmla="*/ 539559 w 558800"/>
                <a:gd name="T67" fmla="*/ 248551 h 434339"/>
                <a:gd name="T68" fmla="*/ 557339 w 558800"/>
                <a:gd name="T69" fmla="*/ 263842 h 434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8800" h="434339">
                  <a:moveTo>
                    <a:pt x="10782" y="433717"/>
                  </a:moveTo>
                  <a:lnTo>
                    <a:pt x="17513" y="427723"/>
                  </a:lnTo>
                  <a:lnTo>
                    <a:pt x="20764" y="426834"/>
                  </a:lnTo>
                  <a:lnTo>
                    <a:pt x="26355" y="423546"/>
                  </a:lnTo>
                  <a:lnTo>
                    <a:pt x="36174" y="416166"/>
                  </a:lnTo>
                  <a:lnTo>
                    <a:pt x="47133" y="406413"/>
                  </a:lnTo>
                  <a:lnTo>
                    <a:pt x="56146" y="396011"/>
                  </a:lnTo>
                </a:path>
                <a:path w="558800" h="434339">
                  <a:moveTo>
                    <a:pt x="0" y="413727"/>
                  </a:moveTo>
                  <a:lnTo>
                    <a:pt x="9897" y="405937"/>
                  </a:lnTo>
                  <a:lnTo>
                    <a:pt x="16317" y="401794"/>
                  </a:lnTo>
                  <a:lnTo>
                    <a:pt x="22068" y="399906"/>
                  </a:lnTo>
                  <a:lnTo>
                    <a:pt x="29959" y="398881"/>
                  </a:lnTo>
                </a:path>
                <a:path w="558800" h="434339">
                  <a:moveTo>
                    <a:pt x="85801" y="275513"/>
                  </a:moveTo>
                  <a:lnTo>
                    <a:pt x="88605" y="288228"/>
                  </a:lnTo>
                  <a:lnTo>
                    <a:pt x="92944" y="295509"/>
                  </a:lnTo>
                  <a:lnTo>
                    <a:pt x="101885" y="300095"/>
                  </a:lnTo>
                  <a:lnTo>
                    <a:pt x="118491" y="304723"/>
                  </a:lnTo>
                </a:path>
                <a:path w="558800" h="434339">
                  <a:moveTo>
                    <a:pt x="87160" y="262978"/>
                  </a:moveTo>
                  <a:lnTo>
                    <a:pt x="91629" y="275650"/>
                  </a:lnTo>
                  <a:lnTo>
                    <a:pt x="95723" y="282579"/>
                  </a:lnTo>
                  <a:lnTo>
                    <a:pt x="101783" y="286201"/>
                  </a:lnTo>
                  <a:lnTo>
                    <a:pt x="112153" y="288950"/>
                  </a:lnTo>
                </a:path>
                <a:path w="558800" h="434339">
                  <a:moveTo>
                    <a:pt x="159334" y="136359"/>
                  </a:moveTo>
                  <a:lnTo>
                    <a:pt x="171351" y="138391"/>
                  </a:lnTo>
                  <a:lnTo>
                    <a:pt x="180514" y="136944"/>
                  </a:lnTo>
                  <a:lnTo>
                    <a:pt x="191463" y="130105"/>
                  </a:lnTo>
                  <a:lnTo>
                    <a:pt x="208838" y="115963"/>
                  </a:lnTo>
                </a:path>
                <a:path w="558800" h="434339">
                  <a:moveTo>
                    <a:pt x="144830" y="104368"/>
                  </a:moveTo>
                  <a:lnTo>
                    <a:pt x="160183" y="91392"/>
                  </a:lnTo>
                  <a:lnTo>
                    <a:pt x="170691" y="85809"/>
                  </a:lnTo>
                  <a:lnTo>
                    <a:pt x="181203" y="86486"/>
                  </a:lnTo>
                  <a:lnTo>
                    <a:pt x="196570" y="92290"/>
                  </a:lnTo>
                </a:path>
                <a:path w="558800" h="434339">
                  <a:moveTo>
                    <a:pt x="118491" y="4165"/>
                  </a:moveTo>
                  <a:lnTo>
                    <a:pt x="134910" y="3843"/>
                  </a:lnTo>
                  <a:lnTo>
                    <a:pt x="144308" y="3301"/>
                  </a:lnTo>
                  <a:lnTo>
                    <a:pt x="150218" y="2151"/>
                  </a:lnTo>
                  <a:lnTo>
                    <a:pt x="156171" y="0"/>
                  </a:lnTo>
                </a:path>
                <a:path w="558800" h="434339">
                  <a:moveTo>
                    <a:pt x="332435" y="106413"/>
                  </a:moveTo>
                  <a:lnTo>
                    <a:pt x="347855" y="117002"/>
                  </a:lnTo>
                  <a:lnTo>
                    <a:pt x="358643" y="121307"/>
                  </a:lnTo>
                  <a:lnTo>
                    <a:pt x="369880" y="120025"/>
                  </a:lnTo>
                  <a:lnTo>
                    <a:pt x="386651" y="113855"/>
                  </a:lnTo>
                </a:path>
                <a:path w="558800" h="434339">
                  <a:moveTo>
                    <a:pt x="342950" y="65125"/>
                  </a:moveTo>
                  <a:lnTo>
                    <a:pt x="354633" y="61277"/>
                  </a:lnTo>
                  <a:lnTo>
                    <a:pt x="362069" y="60723"/>
                  </a:lnTo>
                  <a:lnTo>
                    <a:pt x="368445" y="64120"/>
                  </a:lnTo>
                  <a:lnTo>
                    <a:pt x="376948" y="72123"/>
                  </a:lnTo>
                </a:path>
                <a:path w="558800" h="434339">
                  <a:moveTo>
                    <a:pt x="344995" y="88239"/>
                  </a:moveTo>
                  <a:lnTo>
                    <a:pt x="356098" y="87604"/>
                  </a:lnTo>
                  <a:lnTo>
                    <a:pt x="362618" y="87779"/>
                  </a:lnTo>
                  <a:lnTo>
                    <a:pt x="367092" y="89111"/>
                  </a:lnTo>
                  <a:lnTo>
                    <a:pt x="372059" y="91948"/>
                  </a:lnTo>
                </a:path>
                <a:path w="558800" h="434339">
                  <a:moveTo>
                    <a:pt x="455002" y="165925"/>
                  </a:moveTo>
                  <a:lnTo>
                    <a:pt x="467971" y="178282"/>
                  </a:lnTo>
                  <a:lnTo>
                    <a:pt x="476888" y="184296"/>
                  </a:lnTo>
                  <a:lnTo>
                    <a:pt x="485885" y="185670"/>
                  </a:lnTo>
                  <a:lnTo>
                    <a:pt x="499097" y="184111"/>
                  </a:lnTo>
                </a:path>
                <a:path w="558800" h="434339">
                  <a:moveTo>
                    <a:pt x="459054" y="132029"/>
                  </a:moveTo>
                  <a:lnTo>
                    <a:pt x="474016" y="131679"/>
                  </a:lnTo>
                  <a:lnTo>
                    <a:pt x="483219" y="133804"/>
                  </a:lnTo>
                  <a:lnTo>
                    <a:pt x="490454" y="140419"/>
                  </a:lnTo>
                  <a:lnTo>
                    <a:pt x="499516" y="153542"/>
                  </a:lnTo>
                </a:path>
                <a:path w="558800" h="434339">
                  <a:moveTo>
                    <a:pt x="535089" y="268389"/>
                  </a:moveTo>
                  <a:lnTo>
                    <a:pt x="542063" y="278026"/>
                  </a:lnTo>
                  <a:lnTo>
                    <a:pt x="546830" y="283476"/>
                  </a:lnTo>
                  <a:lnTo>
                    <a:pt x="551587" y="286755"/>
                  </a:lnTo>
                  <a:lnTo>
                    <a:pt x="558533" y="289877"/>
                  </a:lnTo>
                </a:path>
                <a:path w="558800" h="434339">
                  <a:moveTo>
                    <a:pt x="539559" y="248551"/>
                  </a:moveTo>
                  <a:lnTo>
                    <a:pt x="555332" y="254774"/>
                  </a:lnTo>
                  <a:lnTo>
                    <a:pt x="557339" y="263842"/>
                  </a:lnTo>
                </a:path>
              </a:pathLst>
            </a:custGeom>
            <a:noFill/>
            <a:ln w="6146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45" name="object 102">
              <a:extLst>
                <a:ext uri="{FF2B5EF4-FFF2-40B4-BE49-F238E27FC236}">
                  <a16:creationId xmlns:a16="http://schemas.microsoft.com/office/drawing/2014/main" id="{31E2A29C-33B2-4DED-B26B-E70C919B1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063" y="4296702"/>
              <a:ext cx="290195" cy="382905"/>
            </a:xfrm>
            <a:custGeom>
              <a:avLst/>
              <a:gdLst>
                <a:gd name="T0" fmla="*/ 188582 w 290195"/>
                <a:gd name="T1" fmla="*/ 19938 h 382904"/>
                <a:gd name="T2" fmla="*/ 290029 w 290195"/>
                <a:gd name="T3" fmla="*/ 0 h 382904"/>
                <a:gd name="T4" fmla="*/ 238493 w 290195"/>
                <a:gd name="T5" fmla="*/ 98298 h 382904"/>
                <a:gd name="T6" fmla="*/ 0 w 290195"/>
                <a:gd name="T7" fmla="*/ 382295 h 382904"/>
                <a:gd name="T8" fmla="*/ 15051 w 290195"/>
                <a:gd name="T9" fmla="*/ 341946 h 382904"/>
                <a:gd name="T10" fmla="*/ 32494 w 290195"/>
                <a:gd name="T11" fmla="*/ 301543 h 382904"/>
                <a:gd name="T12" fmla="*/ 52594 w 290195"/>
                <a:gd name="T13" fmla="*/ 261284 h 382904"/>
                <a:gd name="T14" fmla="*/ 75617 w 290195"/>
                <a:gd name="T15" fmla="*/ 221365 h 382904"/>
                <a:gd name="T16" fmla="*/ 101830 w 290195"/>
                <a:gd name="T17" fmla="*/ 181983 h 382904"/>
                <a:gd name="T18" fmla="*/ 131498 w 290195"/>
                <a:gd name="T19" fmla="*/ 143335 h 382904"/>
                <a:gd name="T20" fmla="*/ 164887 w 290195"/>
                <a:gd name="T21" fmla="*/ 105618 h 382904"/>
                <a:gd name="T22" fmla="*/ 202263 w 290195"/>
                <a:gd name="T23" fmla="*/ 69030 h 382904"/>
                <a:gd name="T24" fmla="*/ 243893 w 290195"/>
                <a:gd name="T25" fmla="*/ 33766 h 382904"/>
                <a:gd name="T26" fmla="*/ 290042 w 290195"/>
                <a:gd name="T27" fmla="*/ 25 h 382904"/>
                <a:gd name="T28" fmla="*/ 101473 w 290195"/>
                <a:gd name="T29" fmla="*/ 19938 h 382904"/>
                <a:gd name="T30" fmla="*/ 12 w 290195"/>
                <a:gd name="T31" fmla="*/ 0 h 382904"/>
                <a:gd name="T32" fmla="*/ 51536 w 290195"/>
                <a:gd name="T33" fmla="*/ 98298 h 382904"/>
                <a:gd name="T34" fmla="*/ 290055 w 290195"/>
                <a:gd name="T35" fmla="*/ 382295 h 382904"/>
                <a:gd name="T36" fmla="*/ 275000 w 290195"/>
                <a:gd name="T37" fmla="*/ 341946 h 382904"/>
                <a:gd name="T38" fmla="*/ 257555 w 290195"/>
                <a:gd name="T39" fmla="*/ 301543 h 382904"/>
                <a:gd name="T40" fmla="*/ 237455 w 290195"/>
                <a:gd name="T41" fmla="*/ 261284 h 382904"/>
                <a:gd name="T42" fmla="*/ 214431 w 290195"/>
                <a:gd name="T43" fmla="*/ 221365 h 382904"/>
                <a:gd name="T44" fmla="*/ 188218 w 290195"/>
                <a:gd name="T45" fmla="*/ 181983 h 382904"/>
                <a:gd name="T46" fmla="*/ 158550 w 290195"/>
                <a:gd name="T47" fmla="*/ 143335 h 382904"/>
                <a:gd name="T48" fmla="*/ 125161 w 290195"/>
                <a:gd name="T49" fmla="*/ 105618 h 382904"/>
                <a:gd name="T50" fmla="*/ 87783 w 290195"/>
                <a:gd name="T51" fmla="*/ 69030 h 382904"/>
                <a:gd name="T52" fmla="*/ 46152 w 290195"/>
                <a:gd name="T53" fmla="*/ 33766 h 382904"/>
                <a:gd name="T54" fmla="*/ 0 w 290195"/>
                <a:gd name="T55" fmla="*/ 25 h 382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195" h="382904">
                  <a:moveTo>
                    <a:pt x="188582" y="19938"/>
                  </a:moveTo>
                  <a:lnTo>
                    <a:pt x="290029" y="0"/>
                  </a:lnTo>
                  <a:lnTo>
                    <a:pt x="238493" y="98298"/>
                  </a:lnTo>
                </a:path>
                <a:path w="290195" h="382904">
                  <a:moveTo>
                    <a:pt x="0" y="382295"/>
                  </a:moveTo>
                  <a:lnTo>
                    <a:pt x="15051" y="341946"/>
                  </a:lnTo>
                  <a:lnTo>
                    <a:pt x="32494" y="301543"/>
                  </a:lnTo>
                  <a:lnTo>
                    <a:pt x="52594" y="261284"/>
                  </a:lnTo>
                  <a:lnTo>
                    <a:pt x="75617" y="221365"/>
                  </a:lnTo>
                  <a:lnTo>
                    <a:pt x="101830" y="181983"/>
                  </a:lnTo>
                  <a:lnTo>
                    <a:pt x="131498" y="143335"/>
                  </a:lnTo>
                  <a:lnTo>
                    <a:pt x="164887" y="105618"/>
                  </a:lnTo>
                  <a:lnTo>
                    <a:pt x="202263" y="69030"/>
                  </a:lnTo>
                  <a:lnTo>
                    <a:pt x="243893" y="33766"/>
                  </a:lnTo>
                  <a:lnTo>
                    <a:pt x="290042" y="25"/>
                  </a:lnTo>
                </a:path>
                <a:path w="290195" h="382904">
                  <a:moveTo>
                    <a:pt x="101473" y="19938"/>
                  </a:moveTo>
                  <a:lnTo>
                    <a:pt x="12" y="0"/>
                  </a:lnTo>
                  <a:lnTo>
                    <a:pt x="51536" y="98298"/>
                  </a:lnTo>
                </a:path>
                <a:path w="290195" h="382904">
                  <a:moveTo>
                    <a:pt x="290055" y="382295"/>
                  </a:moveTo>
                  <a:lnTo>
                    <a:pt x="275000" y="341946"/>
                  </a:lnTo>
                  <a:lnTo>
                    <a:pt x="257555" y="301543"/>
                  </a:lnTo>
                  <a:lnTo>
                    <a:pt x="237455" y="261284"/>
                  </a:lnTo>
                  <a:lnTo>
                    <a:pt x="214431" y="221365"/>
                  </a:lnTo>
                  <a:lnTo>
                    <a:pt x="188218" y="181983"/>
                  </a:lnTo>
                  <a:lnTo>
                    <a:pt x="158550" y="143335"/>
                  </a:lnTo>
                  <a:lnTo>
                    <a:pt x="125161" y="105618"/>
                  </a:lnTo>
                  <a:lnTo>
                    <a:pt x="87783" y="69030"/>
                  </a:lnTo>
                  <a:lnTo>
                    <a:pt x="46152" y="33766"/>
                  </a:lnTo>
                  <a:lnTo>
                    <a:pt x="0" y="25"/>
                  </a:lnTo>
                </a:path>
              </a:pathLst>
            </a:custGeom>
            <a:noFill/>
            <a:ln w="21323">
              <a:solidFill>
                <a:srgbClr val="E9313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46" name="object 103">
              <a:extLst>
                <a:ext uri="{FF2B5EF4-FFF2-40B4-BE49-F238E27FC236}">
                  <a16:creationId xmlns:a16="http://schemas.microsoft.com/office/drawing/2014/main" id="{8DD0FC47-AA91-453F-A1F9-25B712EE1E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6570" y="4206774"/>
              <a:ext cx="145084" cy="16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4" name="object 104">
            <a:extLst>
              <a:ext uri="{FF2B5EF4-FFF2-40B4-BE49-F238E27FC236}">
                <a16:creationId xmlns:a16="http://schemas.microsoft.com/office/drawing/2014/main" id="{4CC3D350-628D-467F-BA70-2F707F80D44C}"/>
              </a:ext>
            </a:extLst>
          </p:cNvPr>
          <p:cNvSpPr txBox="1"/>
          <p:nvPr/>
        </p:nvSpPr>
        <p:spPr>
          <a:xfrm>
            <a:off x="1231900" y="3141746"/>
            <a:ext cx="2813050" cy="381899"/>
          </a:xfrm>
          <a:prstGeom prst="rect">
            <a:avLst/>
          </a:prstGeom>
        </p:spPr>
        <p:txBody>
          <a:bodyPr lIns="0" tIns="5080" rIns="0" bIns="0" rtlCol="1">
            <a:spAutoFit/>
          </a:bodyPr>
          <a:lstStyle>
            <a:lvl1pPr marL="533400" indent="-520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lnSpc>
                <a:spcPct val="104000"/>
              </a:lnSpc>
              <a:spcBef>
                <a:spcPts val="38"/>
              </a:spcBef>
            </a:pPr>
            <a:r>
              <a:rPr lang="ar" sz="1200" dirty="0">
                <a:solidFill>
                  <a:srgbClr val="231F20"/>
                </a:solidFill>
                <a:latin typeface="+mn-lt"/>
                <a:cs typeface="Calibri" panose="020F0502020204030204" pitchFamily="34" charset="0"/>
              </a:rPr>
              <a:t>ضم يدك واملأ راحتك بالمنتج، بحيث يغطي سطحها بالكامل.</a:t>
            </a:r>
            <a:endParaRPr lang="en-US" altLang="en-US" sz="1200" dirty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5" name="object 105">
            <a:extLst>
              <a:ext uri="{FF2B5EF4-FFF2-40B4-BE49-F238E27FC236}">
                <a16:creationId xmlns:a16="http://schemas.microsoft.com/office/drawing/2014/main" id="{428EE3D6-DD56-43CE-93A8-2B2DD9CB2181}"/>
              </a:ext>
            </a:extLst>
          </p:cNvPr>
          <p:cNvSpPr txBox="1"/>
          <p:nvPr/>
        </p:nvSpPr>
        <p:spPr>
          <a:xfrm>
            <a:off x="1401763" y="5670550"/>
            <a:ext cx="1593850" cy="19749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200" kern="0">
                <a:solidFill>
                  <a:srgbClr val="231F20"/>
                </a:solidFill>
                <a:latin typeface="+mn-lt"/>
                <a:cs typeface="Calibri"/>
              </a:rPr>
              <a:t>باطن اليد بباطن اليد الأخرى</a:t>
            </a:r>
            <a:endParaRPr sz="1200" kern="0">
              <a:solidFill>
                <a:sysClr val="windowText" lastClr="000000"/>
              </a:solidFill>
              <a:latin typeface="+mn-lt"/>
              <a:cs typeface="Calibri"/>
            </a:endParaRPr>
          </a:p>
        </p:txBody>
      </p:sp>
      <p:sp>
        <p:nvSpPr>
          <p:cNvPr id="106" name="object 106">
            <a:extLst>
              <a:ext uri="{FF2B5EF4-FFF2-40B4-BE49-F238E27FC236}">
                <a16:creationId xmlns:a16="http://schemas.microsoft.com/office/drawing/2014/main" id="{DED0A0B2-30C7-47A5-8774-B2A42803A907}"/>
              </a:ext>
            </a:extLst>
          </p:cNvPr>
          <p:cNvSpPr txBox="1"/>
          <p:nvPr/>
        </p:nvSpPr>
        <p:spPr>
          <a:xfrm>
            <a:off x="4303713" y="5588000"/>
            <a:ext cx="2084387" cy="381899"/>
          </a:xfrm>
          <a:prstGeom prst="rect">
            <a:avLst/>
          </a:prstGeom>
        </p:spPr>
        <p:txBody>
          <a:bodyPr lIns="0" tIns="5080" rIns="0" bIns="0" rtlCol="1">
            <a:spAutoFit/>
          </a:bodyPr>
          <a:lstStyle>
            <a:lvl1pPr marL="14288" indent="-3175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ct val="104000"/>
              </a:lnSpc>
              <a:spcBef>
                <a:spcPts val="38"/>
              </a:spcBef>
            </a:pPr>
            <a:r>
              <a:rPr lang="ar" sz="1200">
                <a:solidFill>
                  <a:srgbClr val="231F20"/>
                </a:solidFill>
                <a:latin typeface="+mn-lt"/>
                <a:cs typeface="Calibri" panose="020F0502020204030204" pitchFamily="34" charset="0"/>
              </a:rPr>
              <a:t>باطن اليد اليمنى على ظاهر اليد اليسرى مع تداخل الأصابع، والعكس</a:t>
            </a:r>
            <a:endParaRPr lang="en-US" altLang="en-US" sz="120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7" name="object 107">
            <a:extLst>
              <a:ext uri="{FF2B5EF4-FFF2-40B4-BE49-F238E27FC236}">
                <a16:creationId xmlns:a16="http://schemas.microsoft.com/office/drawing/2014/main" id="{C053F0FF-94BD-43B8-839B-E93E46E51F95}"/>
              </a:ext>
            </a:extLst>
          </p:cNvPr>
          <p:cNvSpPr txBox="1"/>
          <p:nvPr/>
        </p:nvSpPr>
        <p:spPr>
          <a:xfrm>
            <a:off x="7631312" y="5588000"/>
            <a:ext cx="1461888" cy="381899"/>
          </a:xfrm>
          <a:prstGeom prst="rect">
            <a:avLst/>
          </a:prstGeom>
        </p:spPr>
        <p:txBody>
          <a:bodyPr wrap="square" lIns="0" tIns="5080" rIns="0" bIns="0" rtlCol="1">
            <a:spAutoFit/>
          </a:bodyPr>
          <a:lstStyle>
            <a:lvl1pPr marL="47625" indent="-36513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ct val="104000"/>
              </a:lnSpc>
              <a:spcBef>
                <a:spcPts val="38"/>
              </a:spcBef>
            </a:pPr>
            <a:r>
              <a:rPr lang="ar" sz="1200" dirty="0">
                <a:solidFill>
                  <a:srgbClr val="231F20"/>
                </a:solidFill>
                <a:latin typeface="+mn-lt"/>
                <a:cs typeface="Calibri" panose="020F0502020204030204" pitchFamily="34" charset="0"/>
              </a:rPr>
              <a:t>باطن اليد مع باطن اليد الأخرى، مع تداخل الأصابع</a:t>
            </a:r>
            <a:endParaRPr lang="en-US" altLang="en-US" sz="1200" dirty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8" name="object 108">
            <a:extLst>
              <a:ext uri="{FF2B5EF4-FFF2-40B4-BE49-F238E27FC236}">
                <a16:creationId xmlns:a16="http://schemas.microsoft.com/office/drawing/2014/main" id="{1F2AE478-08ED-4613-BE27-3151594419EE}"/>
              </a:ext>
            </a:extLst>
          </p:cNvPr>
          <p:cNvSpPr txBox="1"/>
          <p:nvPr/>
        </p:nvSpPr>
        <p:spPr>
          <a:xfrm>
            <a:off x="1230313" y="7558088"/>
            <a:ext cx="1941512" cy="381899"/>
          </a:xfrm>
          <a:prstGeom prst="rect">
            <a:avLst/>
          </a:prstGeom>
        </p:spPr>
        <p:txBody>
          <a:bodyPr lIns="0" tIns="5080" rIns="0" bIns="0" rtlCol="1">
            <a:spAutoFit/>
          </a:bodyPr>
          <a:lstStyle>
            <a:lvl1pPr marL="12700" indent="61913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ct val="104000"/>
              </a:lnSpc>
              <a:spcBef>
                <a:spcPts val="38"/>
              </a:spcBef>
            </a:pPr>
            <a:r>
              <a:rPr lang="ar" sz="1200">
                <a:solidFill>
                  <a:srgbClr val="231F20"/>
                </a:solidFill>
                <a:latin typeface="+mn-lt"/>
                <a:cs typeface="Calibri" panose="020F0502020204030204" pitchFamily="34" charset="0"/>
              </a:rPr>
              <a:t>ظهر الأصابع بباطن اليد الأخرى، والأصابع مضمومة</a:t>
            </a:r>
            <a:endParaRPr lang="en-US" altLang="en-US" sz="120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09" name="object 109">
            <a:extLst>
              <a:ext uri="{FF2B5EF4-FFF2-40B4-BE49-F238E27FC236}">
                <a16:creationId xmlns:a16="http://schemas.microsoft.com/office/drawing/2014/main" id="{816E9ACC-2D2A-425A-A19E-74CFEA8BFD7F}"/>
              </a:ext>
            </a:extLst>
          </p:cNvPr>
          <p:cNvSpPr txBox="1"/>
          <p:nvPr/>
        </p:nvSpPr>
        <p:spPr>
          <a:xfrm>
            <a:off x="4182792" y="7522286"/>
            <a:ext cx="2325687" cy="573940"/>
          </a:xfrm>
          <a:prstGeom prst="rect">
            <a:avLst/>
          </a:prstGeom>
        </p:spPr>
        <p:txBody>
          <a:bodyPr lIns="0" tIns="5080" rIns="0" bIns="0" rtlCol="1">
            <a:spAutoFit/>
          </a:bodyPr>
          <a:lstStyle>
            <a:lvl1pPr marL="12700" indent="144463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ct val="104000"/>
              </a:lnSpc>
              <a:spcBef>
                <a:spcPts val="38"/>
              </a:spcBef>
            </a:pPr>
            <a:r>
              <a:rPr lang="ar" sz="1200" dirty="0">
                <a:solidFill>
                  <a:srgbClr val="231F20"/>
                </a:solidFill>
                <a:latin typeface="+mn-lt"/>
                <a:cs typeface="Calibri" panose="020F0502020204030204" pitchFamily="34" charset="0"/>
              </a:rPr>
              <a:t>دعك دائري للإبهام الأيسر الذي تقبض عليه راحة اليد اليمنى، ويُفعل الشيء نفسه مع إبهام اليد اليمنى مع راحة اليد اليسرى</a:t>
            </a:r>
            <a:endParaRPr lang="en-US" altLang="en-US" sz="1200" dirty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0" name="object 110">
            <a:extLst>
              <a:ext uri="{FF2B5EF4-FFF2-40B4-BE49-F238E27FC236}">
                <a16:creationId xmlns:a16="http://schemas.microsoft.com/office/drawing/2014/main" id="{2192394D-0AA1-4DFF-ACC0-F1F7F7178FC9}"/>
              </a:ext>
            </a:extLst>
          </p:cNvPr>
          <p:cNvSpPr txBox="1"/>
          <p:nvPr/>
        </p:nvSpPr>
        <p:spPr>
          <a:xfrm>
            <a:off x="7227337" y="7571105"/>
            <a:ext cx="2390775" cy="381899"/>
          </a:xfrm>
          <a:prstGeom prst="rect">
            <a:avLst/>
          </a:prstGeom>
        </p:spPr>
        <p:txBody>
          <a:bodyPr lIns="0" tIns="5080" rIns="0" bIns="0" rtlCol="1">
            <a:spAutoFit/>
          </a:bodyPr>
          <a:lstStyle>
            <a:lvl1pPr marL="11113" indent="-3175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lnSpc>
                <a:spcPct val="104000"/>
              </a:lnSpc>
              <a:spcBef>
                <a:spcPts val="38"/>
              </a:spcBef>
            </a:pPr>
            <a:r>
              <a:rPr lang="ar" sz="1200" dirty="0">
                <a:solidFill>
                  <a:srgbClr val="231F20"/>
                </a:solidFill>
                <a:latin typeface="+mn-lt"/>
                <a:cs typeface="Calibri" panose="020F0502020204030204" pitchFamily="34" charset="0"/>
              </a:rPr>
              <a:t>الدعك الدائري للأمام والخلف بأصابع اليد اليمنى لباطن اليد اليسرى والعكس</a:t>
            </a:r>
            <a:endParaRPr lang="en-US" altLang="en-US" sz="1200" dirty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1" name="object 111">
            <a:extLst>
              <a:ext uri="{FF2B5EF4-FFF2-40B4-BE49-F238E27FC236}">
                <a16:creationId xmlns:a16="http://schemas.microsoft.com/office/drawing/2014/main" id="{69FA333F-64E3-4DA1-9F18-03EB9B861C26}"/>
              </a:ext>
            </a:extLst>
          </p:cNvPr>
          <p:cNvSpPr txBox="1"/>
          <p:nvPr/>
        </p:nvSpPr>
        <p:spPr>
          <a:xfrm>
            <a:off x="7138988" y="13360400"/>
            <a:ext cx="1735137" cy="19749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200" kern="0" spc="90" dirty="0">
                <a:solidFill>
                  <a:srgbClr val="231F20"/>
                </a:solidFill>
                <a:latin typeface="+mn-lt"/>
                <a:cs typeface="Calibri"/>
              </a:rPr>
              <a:t>... يداك </a:t>
            </a:r>
            <a:r>
              <a:rPr lang="ar" sz="1200" kern="0" dirty="0">
                <a:solidFill>
                  <a:srgbClr val="231F20"/>
                </a:solidFill>
                <a:latin typeface="+mn-lt"/>
                <a:cs typeface="Calibri"/>
              </a:rPr>
              <a:t>الآن آمنتان</a:t>
            </a:r>
            <a:endParaRPr sz="1200" kern="0" dirty="0">
              <a:solidFill>
                <a:sysClr val="windowText" lastClr="000000"/>
              </a:solidFill>
              <a:latin typeface="+mn-lt"/>
              <a:cs typeface="Calibri"/>
            </a:endParaRPr>
          </a:p>
        </p:txBody>
      </p:sp>
      <p:sp>
        <p:nvSpPr>
          <p:cNvPr id="112" name="object 112">
            <a:extLst>
              <a:ext uri="{FF2B5EF4-FFF2-40B4-BE49-F238E27FC236}">
                <a16:creationId xmlns:a16="http://schemas.microsoft.com/office/drawing/2014/main" id="{7EC846D4-B0F8-47EA-B391-E478232E1F4D}"/>
              </a:ext>
            </a:extLst>
          </p:cNvPr>
          <p:cNvSpPr txBox="1"/>
          <p:nvPr/>
        </p:nvSpPr>
        <p:spPr>
          <a:xfrm>
            <a:off x="6216650" y="3171825"/>
            <a:ext cx="1430338" cy="19749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200" kern="0" dirty="0">
                <a:solidFill>
                  <a:srgbClr val="231F20"/>
                </a:solidFill>
                <a:latin typeface="+mn-lt"/>
                <a:cs typeface="Calibri"/>
              </a:rPr>
              <a:t>بل</a:t>
            </a:r>
            <a:r>
              <a:rPr lang="ar-EG" sz="1200" kern="0" dirty="0">
                <a:solidFill>
                  <a:srgbClr val="231F20"/>
                </a:solidFill>
                <a:latin typeface="+mn-lt"/>
                <a:cs typeface="Calibri"/>
              </a:rPr>
              <a:t>ِّ</a:t>
            </a:r>
            <a:r>
              <a:rPr lang="ar" sz="1200" kern="0" dirty="0">
                <a:solidFill>
                  <a:srgbClr val="231F20"/>
                </a:solidFill>
                <a:latin typeface="+mn-lt"/>
                <a:cs typeface="Calibri"/>
              </a:rPr>
              <a:t>ل اليدين بالماء</a:t>
            </a:r>
            <a:endParaRPr sz="1200" kern="0" dirty="0">
              <a:solidFill>
                <a:sysClr val="windowText" lastClr="000000"/>
              </a:solidFill>
              <a:latin typeface="+mn-lt"/>
              <a:cs typeface="Calibri"/>
            </a:endParaRPr>
          </a:p>
        </p:txBody>
      </p:sp>
      <p:sp>
        <p:nvSpPr>
          <p:cNvPr id="113" name="object 113">
            <a:extLst>
              <a:ext uri="{FF2B5EF4-FFF2-40B4-BE49-F238E27FC236}">
                <a16:creationId xmlns:a16="http://schemas.microsoft.com/office/drawing/2014/main" id="{98940B64-3A9F-4851-A254-2ECFD4139AEC}"/>
              </a:ext>
            </a:extLst>
          </p:cNvPr>
          <p:cNvSpPr txBox="1"/>
          <p:nvPr/>
        </p:nvSpPr>
        <p:spPr>
          <a:xfrm>
            <a:off x="8207375" y="3076575"/>
            <a:ext cx="1530350" cy="350545"/>
          </a:xfrm>
          <a:prstGeom prst="rect">
            <a:avLst/>
          </a:prstGeom>
        </p:spPr>
        <p:txBody>
          <a:bodyPr lIns="0" tIns="5080" rIns="0" bIns="0" rtlCol="1">
            <a:spAutoFit/>
          </a:bodyPr>
          <a:lstStyle>
            <a:lvl1pPr marL="12700" indent="41275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ct val="104000"/>
              </a:lnSpc>
              <a:spcBef>
                <a:spcPts val="38"/>
              </a:spcBef>
            </a:pPr>
            <a:r>
              <a:rPr lang="ar" sz="1100" dirty="0">
                <a:solidFill>
                  <a:srgbClr val="231F20"/>
                </a:solidFill>
                <a:latin typeface="+mn-lt"/>
                <a:cs typeface="Calibri" panose="020F0502020204030204" pitchFamily="34" charset="0"/>
              </a:rPr>
              <a:t>ضع كمية كافية من الصابون بحيث تغطي سطح اليد بالكامل.</a:t>
            </a:r>
            <a:endParaRPr lang="en-US" altLang="en-US" sz="1100" dirty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4" name="object 114">
            <a:extLst>
              <a:ext uri="{FF2B5EF4-FFF2-40B4-BE49-F238E27FC236}">
                <a16:creationId xmlns:a16="http://schemas.microsoft.com/office/drawing/2014/main" id="{746D8603-1B6F-47F6-8C75-F6924939C58F}"/>
              </a:ext>
            </a:extLst>
          </p:cNvPr>
          <p:cNvSpPr txBox="1"/>
          <p:nvPr/>
        </p:nvSpPr>
        <p:spPr>
          <a:xfrm>
            <a:off x="4381500" y="10107613"/>
            <a:ext cx="1470025" cy="19749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200" kern="0" dirty="0">
                <a:solidFill>
                  <a:srgbClr val="231F20"/>
                </a:solidFill>
                <a:latin typeface="+mn-lt"/>
                <a:cs typeface="Calibri"/>
              </a:rPr>
              <a:t>اشطُف يديك </a:t>
            </a:r>
            <a:r>
              <a:rPr lang="ar" sz="1200" kern="0" spc="65" dirty="0">
                <a:solidFill>
                  <a:srgbClr val="231F20"/>
                </a:solidFill>
                <a:latin typeface="+mn-lt"/>
                <a:cs typeface="Calibri"/>
              </a:rPr>
              <a:t>بالماء</a:t>
            </a:r>
            <a:endParaRPr sz="1200" kern="0" dirty="0">
              <a:solidFill>
                <a:sysClr val="windowText" lastClr="000000"/>
              </a:solidFill>
              <a:latin typeface="+mn-lt"/>
              <a:cs typeface="Calibri"/>
            </a:endParaRPr>
          </a:p>
        </p:txBody>
      </p:sp>
      <p:sp>
        <p:nvSpPr>
          <p:cNvPr id="115" name="object 115">
            <a:extLst>
              <a:ext uri="{FF2B5EF4-FFF2-40B4-BE49-F238E27FC236}">
                <a16:creationId xmlns:a16="http://schemas.microsoft.com/office/drawing/2014/main" id="{6B73C7F2-B379-496A-A80B-75B525FD58F6}"/>
              </a:ext>
            </a:extLst>
          </p:cNvPr>
          <p:cNvSpPr txBox="1"/>
          <p:nvPr/>
        </p:nvSpPr>
        <p:spPr>
          <a:xfrm>
            <a:off x="6423025" y="10025063"/>
            <a:ext cx="1411288" cy="381899"/>
          </a:xfrm>
          <a:prstGeom prst="rect">
            <a:avLst/>
          </a:prstGeom>
        </p:spPr>
        <p:txBody>
          <a:bodyPr lIns="0" tIns="5080" rIns="0" bIns="0" rtlCol="1">
            <a:spAutoFit/>
          </a:bodyPr>
          <a:lstStyle>
            <a:lvl1pPr marL="196850" indent="-185738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ct val="104000"/>
              </a:lnSpc>
              <a:spcBef>
                <a:spcPts val="38"/>
              </a:spcBef>
            </a:pPr>
            <a:r>
              <a:rPr lang="ar" sz="1200" dirty="0">
                <a:solidFill>
                  <a:srgbClr val="231F20"/>
                </a:solidFill>
                <a:latin typeface="+mn-lt"/>
                <a:cs typeface="Calibri" panose="020F0502020204030204" pitchFamily="34" charset="0"/>
              </a:rPr>
              <a:t>جفف يديك جيدًا بمنشفة تُستعمل مرة واحدة</a:t>
            </a:r>
            <a:endParaRPr lang="en-US" altLang="en-US" sz="1200" dirty="0">
              <a:solidFill>
                <a:srgbClr val="000000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6" name="object 116">
            <a:extLst>
              <a:ext uri="{FF2B5EF4-FFF2-40B4-BE49-F238E27FC236}">
                <a16:creationId xmlns:a16="http://schemas.microsoft.com/office/drawing/2014/main" id="{79DF7811-B0C9-4CAC-9934-539C361C6CF9}"/>
              </a:ext>
            </a:extLst>
          </p:cNvPr>
          <p:cNvSpPr txBox="1"/>
          <p:nvPr/>
        </p:nvSpPr>
        <p:spPr>
          <a:xfrm>
            <a:off x="8272463" y="10120313"/>
            <a:ext cx="1743075" cy="19749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200" kern="0" dirty="0">
                <a:solidFill>
                  <a:srgbClr val="231F20"/>
                </a:solidFill>
                <a:latin typeface="+mn-lt"/>
                <a:cs typeface="Calibri"/>
              </a:rPr>
              <a:t>استخدم منشفة لغلق الصنبور</a:t>
            </a:r>
            <a:endParaRPr sz="1200" kern="0" dirty="0">
              <a:solidFill>
                <a:sysClr val="windowText" lastClr="000000"/>
              </a:solidFill>
              <a:latin typeface="+mn-lt"/>
              <a:cs typeface="Calibri"/>
            </a:endParaRPr>
          </a:p>
        </p:txBody>
      </p:sp>
      <p:grpSp>
        <p:nvGrpSpPr>
          <p:cNvPr id="2071" name="object 117">
            <a:extLst>
              <a:ext uri="{FF2B5EF4-FFF2-40B4-BE49-F238E27FC236}">
                <a16:creationId xmlns:a16="http://schemas.microsoft.com/office/drawing/2014/main" id="{8356C6A9-97BE-4C05-B0BF-7F646110601F}"/>
              </a:ext>
            </a:extLst>
          </p:cNvPr>
          <p:cNvGrpSpPr>
            <a:grpSpLocks/>
          </p:cNvGrpSpPr>
          <p:nvPr/>
        </p:nvGrpSpPr>
        <p:grpSpPr bwMode="auto">
          <a:xfrm>
            <a:off x="1233488" y="11591925"/>
            <a:ext cx="2879725" cy="2197100"/>
            <a:chOff x="1233062" y="11592001"/>
            <a:chExt cx="2880360" cy="2196465"/>
          </a:xfrm>
        </p:grpSpPr>
        <p:sp>
          <p:nvSpPr>
            <p:cNvPr id="2102" name="object 118">
              <a:extLst>
                <a:ext uri="{FF2B5EF4-FFF2-40B4-BE49-F238E27FC236}">
                  <a16:creationId xmlns:a16="http://schemas.microsoft.com/office/drawing/2014/main" id="{DD9BE082-4346-45C1-AE52-B506BD6D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504" y="11655438"/>
              <a:ext cx="2753360" cy="2069464"/>
            </a:xfrm>
            <a:custGeom>
              <a:avLst/>
              <a:gdLst>
                <a:gd name="T0" fmla="*/ 2392984 w 2753360"/>
                <a:gd name="T1" fmla="*/ 0 h 2069465"/>
                <a:gd name="T2" fmla="*/ 360045 w 2753360"/>
                <a:gd name="T3" fmla="*/ 0 h 2069465"/>
                <a:gd name="T4" fmla="*/ 151893 w 2753360"/>
                <a:gd name="T5" fmla="*/ 5625 h 2069465"/>
                <a:gd name="T6" fmla="*/ 45005 w 2753360"/>
                <a:gd name="T7" fmla="*/ 45005 h 2069465"/>
                <a:gd name="T8" fmla="*/ 5625 w 2753360"/>
                <a:gd name="T9" fmla="*/ 151893 h 2069465"/>
                <a:gd name="T10" fmla="*/ 0 w 2753360"/>
                <a:gd name="T11" fmla="*/ 360044 h 2069465"/>
                <a:gd name="T12" fmla="*/ 0 w 2753360"/>
                <a:gd name="T13" fmla="*/ 1709013 h 2069465"/>
                <a:gd name="T14" fmla="*/ 5625 w 2753360"/>
                <a:gd name="T15" fmla="*/ 1917164 h 2069465"/>
                <a:gd name="T16" fmla="*/ 45005 w 2753360"/>
                <a:gd name="T17" fmla="*/ 2024052 h 2069465"/>
                <a:gd name="T18" fmla="*/ 151893 w 2753360"/>
                <a:gd name="T19" fmla="*/ 2063432 h 2069465"/>
                <a:gd name="T20" fmla="*/ 360045 w 2753360"/>
                <a:gd name="T21" fmla="*/ 2069058 h 2069465"/>
                <a:gd name="T22" fmla="*/ 2392984 w 2753360"/>
                <a:gd name="T23" fmla="*/ 2069058 h 2069465"/>
                <a:gd name="T24" fmla="*/ 2601135 w 2753360"/>
                <a:gd name="T25" fmla="*/ 2063432 h 2069465"/>
                <a:gd name="T26" fmla="*/ 2708024 w 2753360"/>
                <a:gd name="T27" fmla="*/ 2024052 h 2069465"/>
                <a:gd name="T28" fmla="*/ 2747404 w 2753360"/>
                <a:gd name="T29" fmla="*/ 1917164 h 2069465"/>
                <a:gd name="T30" fmla="*/ 2753029 w 2753360"/>
                <a:gd name="T31" fmla="*/ 1709013 h 2069465"/>
                <a:gd name="T32" fmla="*/ 2753029 w 2753360"/>
                <a:gd name="T33" fmla="*/ 360044 h 2069465"/>
                <a:gd name="T34" fmla="*/ 2747404 w 2753360"/>
                <a:gd name="T35" fmla="*/ 151893 h 2069465"/>
                <a:gd name="T36" fmla="*/ 2708024 w 2753360"/>
                <a:gd name="T37" fmla="*/ 45005 h 2069465"/>
                <a:gd name="T38" fmla="*/ 2601135 w 2753360"/>
                <a:gd name="T39" fmla="*/ 5625 h 2069465"/>
                <a:gd name="T40" fmla="*/ 2392984 w 2753360"/>
                <a:gd name="T41" fmla="*/ 0 h 2069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53360" h="2069465">
                  <a:moveTo>
                    <a:pt x="2392984" y="0"/>
                  </a:moveTo>
                  <a:lnTo>
                    <a:pt x="360045" y="0"/>
                  </a:lnTo>
                  <a:lnTo>
                    <a:pt x="151893" y="5625"/>
                  </a:lnTo>
                  <a:lnTo>
                    <a:pt x="45005" y="45005"/>
                  </a:lnTo>
                  <a:lnTo>
                    <a:pt x="5625" y="151893"/>
                  </a:lnTo>
                  <a:lnTo>
                    <a:pt x="0" y="360044"/>
                  </a:lnTo>
                  <a:lnTo>
                    <a:pt x="0" y="1709013"/>
                  </a:lnTo>
                  <a:lnTo>
                    <a:pt x="5625" y="1917164"/>
                  </a:lnTo>
                  <a:lnTo>
                    <a:pt x="45005" y="2024052"/>
                  </a:lnTo>
                  <a:lnTo>
                    <a:pt x="151893" y="2063432"/>
                  </a:lnTo>
                  <a:lnTo>
                    <a:pt x="360045" y="2069058"/>
                  </a:lnTo>
                  <a:lnTo>
                    <a:pt x="2392984" y="2069058"/>
                  </a:lnTo>
                  <a:lnTo>
                    <a:pt x="2601135" y="2063432"/>
                  </a:lnTo>
                  <a:lnTo>
                    <a:pt x="2708024" y="2024052"/>
                  </a:lnTo>
                  <a:lnTo>
                    <a:pt x="2747404" y="1917164"/>
                  </a:lnTo>
                  <a:lnTo>
                    <a:pt x="2753029" y="1709013"/>
                  </a:lnTo>
                  <a:lnTo>
                    <a:pt x="2753029" y="360044"/>
                  </a:lnTo>
                  <a:lnTo>
                    <a:pt x="2747404" y="151893"/>
                  </a:lnTo>
                  <a:lnTo>
                    <a:pt x="2708024" y="45005"/>
                  </a:lnTo>
                  <a:lnTo>
                    <a:pt x="2601135" y="5625"/>
                  </a:lnTo>
                  <a:lnTo>
                    <a:pt x="23929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03" name="object 119">
              <a:extLst>
                <a:ext uri="{FF2B5EF4-FFF2-40B4-BE49-F238E27FC236}">
                  <a16:creationId xmlns:a16="http://schemas.microsoft.com/office/drawing/2014/main" id="{7C616BE5-B699-4F2F-AAB3-62A451F11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062" y="11592001"/>
              <a:ext cx="2880360" cy="2196465"/>
            </a:xfrm>
            <a:custGeom>
              <a:avLst/>
              <a:gdLst>
                <a:gd name="T0" fmla="*/ 382934 w 2880360"/>
                <a:gd name="T1" fmla="*/ 2796 h 2196465"/>
                <a:gd name="T2" fmla="*/ 282155 w 2880360"/>
                <a:gd name="T3" fmla="*/ 24453 h 2196465"/>
                <a:gd name="T4" fmla="*/ 187886 w 2880360"/>
                <a:gd name="T5" fmla="*/ 66551 h 2196465"/>
                <a:gd name="T6" fmla="*/ 102118 w 2880360"/>
                <a:gd name="T7" fmla="*/ 135359 h 2196465"/>
                <a:gd name="T8" fmla="*/ 48697 w 2880360"/>
                <a:gd name="T9" fmla="*/ 210426 h 2196465"/>
                <a:gd name="T10" fmla="*/ 12807 w 2880360"/>
                <a:gd name="T11" fmla="*/ 306581 h 2196465"/>
                <a:gd name="T12" fmla="*/ 90 w 2880360"/>
                <a:gd name="T13" fmla="*/ 419823 h 2196465"/>
                <a:gd name="T14" fmla="*/ 100 w 2880360"/>
                <a:gd name="T15" fmla="*/ 1779079 h 2196465"/>
                <a:gd name="T16" fmla="*/ 16636 w 2880360"/>
                <a:gd name="T17" fmla="*/ 1886978 h 2196465"/>
                <a:gd name="T18" fmla="*/ 54155 w 2880360"/>
                <a:gd name="T19" fmla="*/ 1985819 h 2196465"/>
                <a:gd name="T20" fmla="*/ 105551 w 2880360"/>
                <a:gd name="T21" fmla="*/ 2062789 h 2196465"/>
                <a:gd name="T22" fmla="*/ 170180 w 2880360"/>
                <a:gd name="T23" fmla="*/ 2122233 h 2196465"/>
                <a:gd name="T24" fmla="*/ 255857 w 2880360"/>
                <a:gd name="T25" fmla="*/ 2167787 h 2196465"/>
                <a:gd name="T26" fmla="*/ 362453 w 2880360"/>
                <a:gd name="T27" fmla="*/ 2192679 h 2196465"/>
                <a:gd name="T28" fmla="*/ 2456427 w 2880360"/>
                <a:gd name="T29" fmla="*/ 2195931 h 2196465"/>
                <a:gd name="T30" fmla="*/ 2545936 w 2880360"/>
                <a:gd name="T31" fmla="*/ 2185219 h 2196465"/>
                <a:gd name="T32" fmla="*/ 2647694 w 2880360"/>
                <a:gd name="T33" fmla="*/ 2152415 h 2196465"/>
                <a:gd name="T34" fmla="*/ 2746717 w 2880360"/>
                <a:gd name="T35" fmla="*/ 2090384 h 2196465"/>
                <a:gd name="T36" fmla="*/ 2456427 w 2880360"/>
                <a:gd name="T37" fmla="*/ 2069401 h 2196465"/>
                <a:gd name="T38" fmla="*/ 423487 w 2880360"/>
                <a:gd name="T39" fmla="*/ 2068944 h 2196465"/>
                <a:gd name="T40" fmla="*/ 344261 w 2880360"/>
                <a:gd name="T41" fmla="*/ 2061373 h 2196465"/>
                <a:gd name="T42" fmla="*/ 232879 w 2880360"/>
                <a:gd name="T43" fmla="*/ 2010378 h 2196465"/>
                <a:gd name="T44" fmla="*/ 173136 w 2880360"/>
                <a:gd name="T45" fmla="*/ 1938919 h 2196465"/>
                <a:gd name="T46" fmla="*/ 135921 w 2880360"/>
                <a:gd name="T47" fmla="*/ 1839926 h 2196465"/>
                <a:gd name="T48" fmla="*/ 127185 w 2880360"/>
                <a:gd name="T49" fmla="*/ 1778604 h 2196465"/>
                <a:gd name="T50" fmla="*/ 127107 w 2880360"/>
                <a:gd name="T51" fmla="*/ 419823 h 2196465"/>
                <a:gd name="T52" fmla="*/ 139909 w 2880360"/>
                <a:gd name="T53" fmla="*/ 322097 h 2196465"/>
                <a:gd name="T54" fmla="*/ 205631 w 2880360"/>
                <a:gd name="T55" fmla="*/ 211112 h 2196465"/>
                <a:gd name="T56" fmla="*/ 275354 w 2880360"/>
                <a:gd name="T57" fmla="*/ 163563 h 2196465"/>
                <a:gd name="T58" fmla="*/ 379024 w 2880360"/>
                <a:gd name="T59" fmla="*/ 131559 h 2196465"/>
                <a:gd name="T60" fmla="*/ 421544 w 2880360"/>
                <a:gd name="T61" fmla="*/ 126987 h 2196465"/>
                <a:gd name="T62" fmla="*/ 423487 w 2880360"/>
                <a:gd name="T63" fmla="*/ 0 h 2196465"/>
                <a:gd name="T64" fmla="*/ 423487 w 2880360"/>
                <a:gd name="T65" fmla="*/ 0 h 2196465"/>
                <a:gd name="T66" fmla="*/ 2456427 w 2880360"/>
                <a:gd name="T67" fmla="*/ 126987 h 2196465"/>
                <a:gd name="T68" fmla="*/ 2535653 w 2880360"/>
                <a:gd name="T69" fmla="*/ 134557 h 2196465"/>
                <a:gd name="T70" fmla="*/ 2647035 w 2880360"/>
                <a:gd name="T71" fmla="*/ 185617 h 2196465"/>
                <a:gd name="T72" fmla="*/ 2706730 w 2880360"/>
                <a:gd name="T73" fmla="*/ 257062 h 2196465"/>
                <a:gd name="T74" fmla="*/ 2743943 w 2880360"/>
                <a:gd name="T75" fmla="*/ 356005 h 2196465"/>
                <a:gd name="T76" fmla="*/ 2752807 w 2880360"/>
                <a:gd name="T77" fmla="*/ 1776107 h 2196465"/>
                <a:gd name="T78" fmla="*/ 2745350 w 2880360"/>
                <a:gd name="T79" fmla="*/ 1851676 h 2196465"/>
                <a:gd name="T80" fmla="*/ 2694290 w 2880360"/>
                <a:gd name="T81" fmla="*/ 1963057 h 2196465"/>
                <a:gd name="T82" fmla="*/ 2622846 w 2880360"/>
                <a:gd name="T83" fmla="*/ 2022752 h 2196465"/>
                <a:gd name="T84" fmla="*/ 2523903 w 2880360"/>
                <a:gd name="T85" fmla="*/ 2060014 h 2196465"/>
                <a:gd name="T86" fmla="*/ 2460084 w 2880360"/>
                <a:gd name="T87" fmla="*/ 2068829 h 2196465"/>
                <a:gd name="T88" fmla="*/ 2456427 w 2880360"/>
                <a:gd name="T89" fmla="*/ 2068944 h 2196465"/>
                <a:gd name="T90" fmla="*/ 2768531 w 2880360"/>
                <a:gd name="T91" fmla="*/ 2069401 h 2196465"/>
                <a:gd name="T92" fmla="*/ 2806146 w 2880360"/>
                <a:gd name="T93" fmla="*/ 2025708 h 2196465"/>
                <a:gd name="T94" fmla="*/ 2851667 w 2880360"/>
                <a:gd name="T95" fmla="*/ 1940031 h 2196465"/>
                <a:gd name="T96" fmla="*/ 2876638 w 2880360"/>
                <a:gd name="T97" fmla="*/ 1833482 h 2196465"/>
                <a:gd name="T98" fmla="*/ 2879790 w 2880360"/>
                <a:gd name="T99" fmla="*/ 417328 h 2196465"/>
                <a:gd name="T100" fmla="*/ 2863263 w 2880360"/>
                <a:gd name="T101" fmla="*/ 309067 h 2196465"/>
                <a:gd name="T102" fmla="*/ 2825744 w 2880360"/>
                <a:gd name="T103" fmla="*/ 210126 h 2196465"/>
                <a:gd name="T104" fmla="*/ 2774313 w 2880360"/>
                <a:gd name="T105" fmla="*/ 133191 h 2196465"/>
                <a:gd name="T106" fmla="*/ 2709683 w 2880360"/>
                <a:gd name="T107" fmla="*/ 73762 h 2196465"/>
                <a:gd name="T108" fmla="*/ 2624008 w 2880360"/>
                <a:gd name="T109" fmla="*/ 28241 h 2196465"/>
                <a:gd name="T110" fmla="*/ 2517459 w 2880360"/>
                <a:gd name="T111" fmla="*/ 3270 h 2196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0360" h="2196465">
                  <a:moveTo>
                    <a:pt x="423487" y="0"/>
                  </a:moveTo>
                  <a:lnTo>
                    <a:pt x="382934" y="2796"/>
                  </a:lnTo>
                  <a:lnTo>
                    <a:pt x="333962" y="10808"/>
                  </a:lnTo>
                  <a:lnTo>
                    <a:pt x="282155" y="24453"/>
                  </a:lnTo>
                  <a:lnTo>
                    <a:pt x="232220" y="43534"/>
                  </a:lnTo>
                  <a:lnTo>
                    <a:pt x="187886" y="66551"/>
                  </a:lnTo>
                  <a:lnTo>
                    <a:pt x="133131" y="105595"/>
                  </a:lnTo>
                  <a:lnTo>
                    <a:pt x="102118" y="135359"/>
                  </a:lnTo>
                  <a:lnTo>
                    <a:pt x="73656" y="170224"/>
                  </a:lnTo>
                  <a:lnTo>
                    <a:pt x="48697" y="210426"/>
                  </a:lnTo>
                  <a:lnTo>
                    <a:pt x="28148" y="255899"/>
                  </a:lnTo>
                  <a:lnTo>
                    <a:pt x="12807" y="306581"/>
                  </a:lnTo>
                  <a:lnTo>
                    <a:pt x="3210" y="362448"/>
                  </a:lnTo>
                  <a:lnTo>
                    <a:pt x="90" y="419823"/>
                  </a:lnTo>
                  <a:lnTo>
                    <a:pt x="0" y="1776107"/>
                  </a:lnTo>
                  <a:lnTo>
                    <a:pt x="100" y="1779079"/>
                  </a:lnTo>
                  <a:lnTo>
                    <a:pt x="6406" y="1839201"/>
                  </a:lnTo>
                  <a:lnTo>
                    <a:pt x="16636" y="1886978"/>
                  </a:lnTo>
                  <a:lnTo>
                    <a:pt x="34410" y="1941956"/>
                  </a:lnTo>
                  <a:lnTo>
                    <a:pt x="54155" y="1985819"/>
                  </a:lnTo>
                  <a:lnTo>
                    <a:pt x="80587" y="2030196"/>
                  </a:lnTo>
                  <a:lnTo>
                    <a:pt x="105551" y="2062789"/>
                  </a:lnTo>
                  <a:lnTo>
                    <a:pt x="135337" y="2093775"/>
                  </a:lnTo>
                  <a:lnTo>
                    <a:pt x="170180" y="2122233"/>
                  </a:lnTo>
                  <a:lnTo>
                    <a:pt x="210318" y="2147239"/>
                  </a:lnTo>
                  <a:lnTo>
                    <a:pt x="255857" y="2167787"/>
                  </a:lnTo>
                  <a:lnTo>
                    <a:pt x="306572" y="2183115"/>
                  </a:lnTo>
                  <a:lnTo>
                    <a:pt x="362453" y="2192679"/>
                  </a:lnTo>
                  <a:lnTo>
                    <a:pt x="423487" y="2195931"/>
                  </a:lnTo>
                  <a:lnTo>
                    <a:pt x="2456427" y="2195931"/>
                  </a:lnTo>
                  <a:lnTo>
                    <a:pt x="2496964" y="2193183"/>
                  </a:lnTo>
                  <a:lnTo>
                    <a:pt x="2545936" y="2185219"/>
                  </a:lnTo>
                  <a:lnTo>
                    <a:pt x="2597711" y="2171496"/>
                  </a:lnTo>
                  <a:lnTo>
                    <a:pt x="2647694" y="2152415"/>
                  </a:lnTo>
                  <a:lnTo>
                    <a:pt x="2692028" y="2129476"/>
                  </a:lnTo>
                  <a:lnTo>
                    <a:pt x="2746717" y="2090384"/>
                  </a:lnTo>
                  <a:lnTo>
                    <a:pt x="2768531" y="2069401"/>
                  </a:lnTo>
                  <a:lnTo>
                    <a:pt x="2456427" y="2069401"/>
                  </a:lnTo>
                  <a:lnTo>
                    <a:pt x="2456427" y="2068944"/>
                  </a:lnTo>
                  <a:lnTo>
                    <a:pt x="423487" y="2068944"/>
                  </a:lnTo>
                  <a:lnTo>
                    <a:pt x="394835" y="2068049"/>
                  </a:lnTo>
                  <a:lnTo>
                    <a:pt x="344261" y="2061373"/>
                  </a:lnTo>
                  <a:lnTo>
                    <a:pt x="287675" y="2043621"/>
                  </a:lnTo>
                  <a:lnTo>
                    <a:pt x="232879" y="2010378"/>
                  </a:lnTo>
                  <a:lnTo>
                    <a:pt x="196871" y="1973962"/>
                  </a:lnTo>
                  <a:lnTo>
                    <a:pt x="173136" y="1938919"/>
                  </a:lnTo>
                  <a:lnTo>
                    <a:pt x="151591" y="1892811"/>
                  </a:lnTo>
                  <a:lnTo>
                    <a:pt x="135921" y="1839926"/>
                  </a:lnTo>
                  <a:lnTo>
                    <a:pt x="128807" y="1797638"/>
                  </a:lnTo>
                  <a:lnTo>
                    <a:pt x="127185" y="1778604"/>
                  </a:lnTo>
                  <a:lnTo>
                    <a:pt x="126993" y="1776107"/>
                  </a:lnTo>
                  <a:lnTo>
                    <a:pt x="127107" y="419823"/>
                  </a:lnTo>
                  <a:lnTo>
                    <a:pt x="130450" y="368546"/>
                  </a:lnTo>
                  <a:lnTo>
                    <a:pt x="139909" y="322097"/>
                  </a:lnTo>
                  <a:lnTo>
                    <a:pt x="167626" y="258160"/>
                  </a:lnTo>
                  <a:lnTo>
                    <a:pt x="205631" y="211112"/>
                  </a:lnTo>
                  <a:lnTo>
                    <a:pt x="239121" y="184251"/>
                  </a:lnTo>
                  <a:lnTo>
                    <a:pt x="275354" y="163563"/>
                  </a:lnTo>
                  <a:lnTo>
                    <a:pt x="330318" y="142546"/>
                  </a:lnTo>
                  <a:lnTo>
                    <a:pt x="379024" y="131559"/>
                  </a:lnTo>
                  <a:lnTo>
                    <a:pt x="419829" y="127101"/>
                  </a:lnTo>
                  <a:lnTo>
                    <a:pt x="421544" y="126987"/>
                  </a:lnTo>
                  <a:lnTo>
                    <a:pt x="423487" y="126987"/>
                  </a:lnTo>
                  <a:lnTo>
                    <a:pt x="423487" y="0"/>
                  </a:lnTo>
                  <a:close/>
                </a:path>
                <a:path w="2880360" h="2196465">
                  <a:moveTo>
                    <a:pt x="2456427" y="0"/>
                  </a:moveTo>
                  <a:lnTo>
                    <a:pt x="423487" y="0"/>
                  </a:lnTo>
                  <a:lnTo>
                    <a:pt x="423487" y="126987"/>
                  </a:lnTo>
                  <a:lnTo>
                    <a:pt x="2456427" y="126987"/>
                  </a:lnTo>
                  <a:lnTo>
                    <a:pt x="2485079" y="127882"/>
                  </a:lnTo>
                  <a:lnTo>
                    <a:pt x="2535653" y="134557"/>
                  </a:lnTo>
                  <a:lnTo>
                    <a:pt x="2592238" y="152360"/>
                  </a:lnTo>
                  <a:lnTo>
                    <a:pt x="2647035" y="185617"/>
                  </a:lnTo>
                  <a:lnTo>
                    <a:pt x="2683041" y="222033"/>
                  </a:lnTo>
                  <a:lnTo>
                    <a:pt x="2706730" y="257062"/>
                  </a:lnTo>
                  <a:lnTo>
                    <a:pt x="2728273" y="303120"/>
                  </a:lnTo>
                  <a:lnTo>
                    <a:pt x="2743943" y="356005"/>
                  </a:lnTo>
                  <a:lnTo>
                    <a:pt x="2751092" y="398392"/>
                  </a:lnTo>
                  <a:lnTo>
                    <a:pt x="2752807" y="1776107"/>
                  </a:lnTo>
                  <a:lnTo>
                    <a:pt x="2752026" y="1801101"/>
                  </a:lnTo>
                  <a:lnTo>
                    <a:pt x="2745350" y="1851676"/>
                  </a:lnTo>
                  <a:lnTo>
                    <a:pt x="2727548" y="1908261"/>
                  </a:lnTo>
                  <a:lnTo>
                    <a:pt x="2694290" y="1963057"/>
                  </a:lnTo>
                  <a:lnTo>
                    <a:pt x="2657875" y="1999064"/>
                  </a:lnTo>
                  <a:lnTo>
                    <a:pt x="2622846" y="2022752"/>
                  </a:lnTo>
                  <a:lnTo>
                    <a:pt x="2576788" y="2044298"/>
                  </a:lnTo>
                  <a:lnTo>
                    <a:pt x="2523903" y="2060014"/>
                  </a:lnTo>
                  <a:lnTo>
                    <a:pt x="2481530" y="2067129"/>
                  </a:lnTo>
                  <a:lnTo>
                    <a:pt x="2460084" y="2068829"/>
                  </a:lnTo>
                  <a:lnTo>
                    <a:pt x="2458256" y="2068944"/>
                  </a:lnTo>
                  <a:lnTo>
                    <a:pt x="2456427" y="2068944"/>
                  </a:lnTo>
                  <a:lnTo>
                    <a:pt x="2456427" y="2069401"/>
                  </a:lnTo>
                  <a:lnTo>
                    <a:pt x="2768531" y="2069401"/>
                  </a:lnTo>
                  <a:lnTo>
                    <a:pt x="2777696" y="2060586"/>
                  </a:lnTo>
                  <a:lnTo>
                    <a:pt x="2806146" y="2025708"/>
                  </a:lnTo>
                  <a:lnTo>
                    <a:pt x="2831102" y="1985505"/>
                  </a:lnTo>
                  <a:lnTo>
                    <a:pt x="2851667" y="1940031"/>
                  </a:lnTo>
                  <a:lnTo>
                    <a:pt x="2867035" y="1889350"/>
                  </a:lnTo>
                  <a:lnTo>
                    <a:pt x="2876638" y="1833482"/>
                  </a:lnTo>
                  <a:lnTo>
                    <a:pt x="2879908" y="1772450"/>
                  </a:lnTo>
                  <a:lnTo>
                    <a:pt x="2879790" y="417328"/>
                  </a:lnTo>
                  <a:lnTo>
                    <a:pt x="2873393" y="356844"/>
                  </a:lnTo>
                  <a:lnTo>
                    <a:pt x="2863263" y="309067"/>
                  </a:lnTo>
                  <a:lnTo>
                    <a:pt x="2845504" y="254088"/>
                  </a:lnTo>
                  <a:lnTo>
                    <a:pt x="2825744" y="210126"/>
                  </a:lnTo>
                  <a:lnTo>
                    <a:pt x="2799213" y="165734"/>
                  </a:lnTo>
                  <a:lnTo>
                    <a:pt x="2774313" y="133191"/>
                  </a:lnTo>
                  <a:lnTo>
                    <a:pt x="2744549" y="102212"/>
                  </a:lnTo>
                  <a:lnTo>
                    <a:pt x="2709683" y="73762"/>
                  </a:lnTo>
                  <a:lnTo>
                    <a:pt x="2669482" y="48806"/>
                  </a:lnTo>
                  <a:lnTo>
                    <a:pt x="2624008" y="28241"/>
                  </a:lnTo>
                  <a:lnTo>
                    <a:pt x="2573327" y="12873"/>
                  </a:lnTo>
                  <a:lnTo>
                    <a:pt x="2517459" y="3270"/>
                  </a:lnTo>
                  <a:lnTo>
                    <a:pt x="2456427" y="0"/>
                  </a:lnTo>
                  <a:close/>
                </a:path>
              </a:pathLst>
            </a:custGeom>
            <a:solidFill>
              <a:srgbClr val="F370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04" name="object 120">
              <a:extLst>
                <a:ext uri="{FF2B5EF4-FFF2-40B4-BE49-F238E27FC236}">
                  <a16:creationId xmlns:a16="http://schemas.microsoft.com/office/drawing/2014/main" id="{6E4E844F-A5CC-4CC4-AE5B-33CDF2DAE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4555" y="11824145"/>
              <a:ext cx="1936813" cy="1563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" name="object 121">
              <a:extLst>
                <a:ext uri="{FF2B5EF4-FFF2-40B4-BE49-F238E27FC236}">
                  <a16:creationId xmlns:a16="http://schemas.microsoft.com/office/drawing/2014/main" id="{971A8CFF-B278-45C3-ACC2-4228F1CD2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5592" y="11885892"/>
              <a:ext cx="1769110" cy="1400175"/>
            </a:xfrm>
            <a:custGeom>
              <a:avLst/>
              <a:gdLst>
                <a:gd name="T0" fmla="*/ 1619161 w 1769110"/>
                <a:gd name="T1" fmla="*/ 0 h 1400175"/>
                <a:gd name="T2" fmla="*/ 149466 w 1769110"/>
                <a:gd name="T3" fmla="*/ 0 h 1400175"/>
                <a:gd name="T4" fmla="*/ 102222 w 1769110"/>
                <a:gd name="T5" fmla="*/ 7783 h 1400175"/>
                <a:gd name="T6" fmla="*/ 61192 w 1769110"/>
                <a:gd name="T7" fmla="*/ 29456 h 1400175"/>
                <a:gd name="T8" fmla="*/ 28837 w 1769110"/>
                <a:gd name="T9" fmla="*/ 62506 h 1400175"/>
                <a:gd name="T10" fmla="*/ 7619 w 1769110"/>
                <a:gd name="T11" fmla="*/ 104418 h 1400175"/>
                <a:gd name="T12" fmla="*/ 0 w 1769110"/>
                <a:gd name="T13" fmla="*/ 152679 h 1400175"/>
                <a:gd name="T14" fmla="*/ 0 w 1769110"/>
                <a:gd name="T15" fmla="*/ 1246924 h 1400175"/>
                <a:gd name="T16" fmla="*/ 7619 w 1769110"/>
                <a:gd name="T17" fmla="*/ 1295166 h 1400175"/>
                <a:gd name="T18" fmla="*/ 28837 w 1769110"/>
                <a:gd name="T19" fmla="*/ 1337067 h 1400175"/>
                <a:gd name="T20" fmla="*/ 61192 w 1769110"/>
                <a:gd name="T21" fmla="*/ 1370111 h 1400175"/>
                <a:gd name="T22" fmla="*/ 102222 w 1769110"/>
                <a:gd name="T23" fmla="*/ 1391782 h 1400175"/>
                <a:gd name="T24" fmla="*/ 149466 w 1769110"/>
                <a:gd name="T25" fmla="*/ 1399565 h 1400175"/>
                <a:gd name="T26" fmla="*/ 1619161 w 1769110"/>
                <a:gd name="T27" fmla="*/ 1399565 h 1400175"/>
                <a:gd name="T28" fmla="*/ 1666398 w 1769110"/>
                <a:gd name="T29" fmla="*/ 1391782 h 1400175"/>
                <a:gd name="T30" fmla="*/ 1707424 w 1769110"/>
                <a:gd name="T31" fmla="*/ 1370111 h 1400175"/>
                <a:gd name="T32" fmla="*/ 1739777 w 1769110"/>
                <a:gd name="T33" fmla="*/ 1337067 h 1400175"/>
                <a:gd name="T34" fmla="*/ 1760995 w 1769110"/>
                <a:gd name="T35" fmla="*/ 1295166 h 1400175"/>
                <a:gd name="T36" fmla="*/ 1768614 w 1769110"/>
                <a:gd name="T37" fmla="*/ 1246924 h 1400175"/>
                <a:gd name="T38" fmla="*/ 1768614 w 1769110"/>
                <a:gd name="T39" fmla="*/ 152679 h 1400175"/>
                <a:gd name="T40" fmla="*/ 1760995 w 1769110"/>
                <a:gd name="T41" fmla="*/ 104418 h 1400175"/>
                <a:gd name="T42" fmla="*/ 1739777 w 1769110"/>
                <a:gd name="T43" fmla="*/ 62506 h 1400175"/>
                <a:gd name="T44" fmla="*/ 1707424 w 1769110"/>
                <a:gd name="T45" fmla="*/ 29456 h 1400175"/>
                <a:gd name="T46" fmla="*/ 1666398 w 1769110"/>
                <a:gd name="T47" fmla="*/ 7783 h 1400175"/>
                <a:gd name="T48" fmla="*/ 1619161 w 1769110"/>
                <a:gd name="T49" fmla="*/ 0 h 1400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9110" h="1400175">
                  <a:moveTo>
                    <a:pt x="1619161" y="0"/>
                  </a:moveTo>
                  <a:lnTo>
                    <a:pt x="149466" y="0"/>
                  </a:lnTo>
                  <a:lnTo>
                    <a:pt x="102222" y="7783"/>
                  </a:lnTo>
                  <a:lnTo>
                    <a:pt x="61192" y="29456"/>
                  </a:lnTo>
                  <a:lnTo>
                    <a:pt x="28837" y="62506"/>
                  </a:lnTo>
                  <a:lnTo>
                    <a:pt x="7619" y="104418"/>
                  </a:lnTo>
                  <a:lnTo>
                    <a:pt x="0" y="152679"/>
                  </a:lnTo>
                  <a:lnTo>
                    <a:pt x="0" y="1246924"/>
                  </a:lnTo>
                  <a:lnTo>
                    <a:pt x="7619" y="1295166"/>
                  </a:lnTo>
                  <a:lnTo>
                    <a:pt x="28837" y="1337067"/>
                  </a:lnTo>
                  <a:lnTo>
                    <a:pt x="61192" y="1370111"/>
                  </a:lnTo>
                  <a:lnTo>
                    <a:pt x="102222" y="1391782"/>
                  </a:lnTo>
                  <a:lnTo>
                    <a:pt x="149466" y="1399565"/>
                  </a:lnTo>
                  <a:lnTo>
                    <a:pt x="1619161" y="1399565"/>
                  </a:lnTo>
                  <a:lnTo>
                    <a:pt x="1666398" y="1391782"/>
                  </a:lnTo>
                  <a:lnTo>
                    <a:pt x="1707424" y="1370111"/>
                  </a:lnTo>
                  <a:lnTo>
                    <a:pt x="1739777" y="1337067"/>
                  </a:lnTo>
                  <a:lnTo>
                    <a:pt x="1760995" y="1295166"/>
                  </a:lnTo>
                  <a:lnTo>
                    <a:pt x="1768614" y="1246924"/>
                  </a:lnTo>
                  <a:lnTo>
                    <a:pt x="1768614" y="152679"/>
                  </a:lnTo>
                  <a:lnTo>
                    <a:pt x="1760995" y="104418"/>
                  </a:lnTo>
                  <a:lnTo>
                    <a:pt x="1739777" y="62506"/>
                  </a:lnTo>
                  <a:lnTo>
                    <a:pt x="1707424" y="29456"/>
                  </a:lnTo>
                  <a:lnTo>
                    <a:pt x="1666398" y="7783"/>
                  </a:lnTo>
                  <a:lnTo>
                    <a:pt x="1619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06" name="object 122">
              <a:extLst>
                <a:ext uri="{FF2B5EF4-FFF2-40B4-BE49-F238E27FC236}">
                  <a16:creationId xmlns:a16="http://schemas.microsoft.com/office/drawing/2014/main" id="{339C5BB7-BB91-46D1-BB62-917237CF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5592" y="11885892"/>
              <a:ext cx="1769110" cy="1400175"/>
            </a:xfrm>
            <a:custGeom>
              <a:avLst/>
              <a:gdLst>
                <a:gd name="T0" fmla="*/ 1768614 w 1769110"/>
                <a:gd name="T1" fmla="*/ 1246924 h 1400175"/>
                <a:gd name="T2" fmla="*/ 1760995 w 1769110"/>
                <a:gd name="T3" fmla="*/ 1295166 h 1400175"/>
                <a:gd name="T4" fmla="*/ 1739777 w 1769110"/>
                <a:gd name="T5" fmla="*/ 1337067 h 1400175"/>
                <a:gd name="T6" fmla="*/ 1707424 w 1769110"/>
                <a:gd name="T7" fmla="*/ 1370111 h 1400175"/>
                <a:gd name="T8" fmla="*/ 1666398 w 1769110"/>
                <a:gd name="T9" fmla="*/ 1391782 h 1400175"/>
                <a:gd name="T10" fmla="*/ 1619161 w 1769110"/>
                <a:gd name="T11" fmla="*/ 1399565 h 1400175"/>
                <a:gd name="T12" fmla="*/ 149466 w 1769110"/>
                <a:gd name="T13" fmla="*/ 1399565 h 1400175"/>
                <a:gd name="T14" fmla="*/ 102222 w 1769110"/>
                <a:gd name="T15" fmla="*/ 1391782 h 1400175"/>
                <a:gd name="T16" fmla="*/ 61192 w 1769110"/>
                <a:gd name="T17" fmla="*/ 1370111 h 1400175"/>
                <a:gd name="T18" fmla="*/ 28837 w 1769110"/>
                <a:gd name="T19" fmla="*/ 1337067 h 1400175"/>
                <a:gd name="T20" fmla="*/ 7619 w 1769110"/>
                <a:gd name="T21" fmla="*/ 1295166 h 1400175"/>
                <a:gd name="T22" fmla="*/ 0 w 1769110"/>
                <a:gd name="T23" fmla="*/ 1246924 h 1400175"/>
                <a:gd name="T24" fmla="*/ 0 w 1769110"/>
                <a:gd name="T25" fmla="*/ 152679 h 1400175"/>
                <a:gd name="T26" fmla="*/ 7619 w 1769110"/>
                <a:gd name="T27" fmla="*/ 104418 h 1400175"/>
                <a:gd name="T28" fmla="*/ 28837 w 1769110"/>
                <a:gd name="T29" fmla="*/ 62506 h 1400175"/>
                <a:gd name="T30" fmla="*/ 61192 w 1769110"/>
                <a:gd name="T31" fmla="*/ 29456 h 1400175"/>
                <a:gd name="T32" fmla="*/ 102222 w 1769110"/>
                <a:gd name="T33" fmla="*/ 7783 h 1400175"/>
                <a:gd name="T34" fmla="*/ 149466 w 1769110"/>
                <a:gd name="T35" fmla="*/ 0 h 1400175"/>
                <a:gd name="T36" fmla="*/ 1619161 w 1769110"/>
                <a:gd name="T37" fmla="*/ 0 h 1400175"/>
                <a:gd name="T38" fmla="*/ 1666398 w 1769110"/>
                <a:gd name="T39" fmla="*/ 7783 h 1400175"/>
                <a:gd name="T40" fmla="*/ 1707424 w 1769110"/>
                <a:gd name="T41" fmla="*/ 29456 h 1400175"/>
                <a:gd name="T42" fmla="*/ 1739777 w 1769110"/>
                <a:gd name="T43" fmla="*/ 62506 h 1400175"/>
                <a:gd name="T44" fmla="*/ 1760995 w 1769110"/>
                <a:gd name="T45" fmla="*/ 104418 h 1400175"/>
                <a:gd name="T46" fmla="*/ 1768614 w 1769110"/>
                <a:gd name="T47" fmla="*/ 152679 h 1400175"/>
                <a:gd name="T48" fmla="*/ 1768614 w 1769110"/>
                <a:gd name="T49" fmla="*/ 1246924 h 1400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9110" h="1400175">
                  <a:moveTo>
                    <a:pt x="1768614" y="1246924"/>
                  </a:moveTo>
                  <a:lnTo>
                    <a:pt x="1760995" y="1295166"/>
                  </a:lnTo>
                  <a:lnTo>
                    <a:pt x="1739777" y="1337067"/>
                  </a:lnTo>
                  <a:lnTo>
                    <a:pt x="1707424" y="1370111"/>
                  </a:lnTo>
                  <a:lnTo>
                    <a:pt x="1666398" y="1391782"/>
                  </a:lnTo>
                  <a:lnTo>
                    <a:pt x="1619161" y="1399565"/>
                  </a:lnTo>
                  <a:lnTo>
                    <a:pt x="149466" y="1399565"/>
                  </a:lnTo>
                  <a:lnTo>
                    <a:pt x="102222" y="1391782"/>
                  </a:lnTo>
                  <a:lnTo>
                    <a:pt x="61192" y="1370111"/>
                  </a:lnTo>
                  <a:lnTo>
                    <a:pt x="28837" y="1337067"/>
                  </a:lnTo>
                  <a:lnTo>
                    <a:pt x="7619" y="1295166"/>
                  </a:lnTo>
                  <a:lnTo>
                    <a:pt x="0" y="1246924"/>
                  </a:lnTo>
                  <a:lnTo>
                    <a:pt x="0" y="152679"/>
                  </a:lnTo>
                  <a:lnTo>
                    <a:pt x="7619" y="104418"/>
                  </a:lnTo>
                  <a:lnTo>
                    <a:pt x="28837" y="62506"/>
                  </a:lnTo>
                  <a:lnTo>
                    <a:pt x="61192" y="29456"/>
                  </a:lnTo>
                  <a:lnTo>
                    <a:pt x="102222" y="7783"/>
                  </a:lnTo>
                  <a:lnTo>
                    <a:pt x="149466" y="0"/>
                  </a:lnTo>
                  <a:lnTo>
                    <a:pt x="1619161" y="0"/>
                  </a:lnTo>
                  <a:lnTo>
                    <a:pt x="1666398" y="7783"/>
                  </a:lnTo>
                  <a:lnTo>
                    <a:pt x="1707424" y="29456"/>
                  </a:lnTo>
                  <a:lnTo>
                    <a:pt x="1739777" y="62506"/>
                  </a:lnTo>
                  <a:lnTo>
                    <a:pt x="1760995" y="104418"/>
                  </a:lnTo>
                  <a:lnTo>
                    <a:pt x="1768614" y="152679"/>
                  </a:lnTo>
                  <a:lnTo>
                    <a:pt x="1768614" y="1246924"/>
                  </a:lnTo>
                  <a:close/>
                </a:path>
              </a:pathLst>
            </a:custGeom>
            <a:noFill/>
            <a:ln w="8686">
              <a:solidFill>
                <a:srgbClr val="0506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07" name="object 123">
              <a:extLst>
                <a:ext uri="{FF2B5EF4-FFF2-40B4-BE49-F238E27FC236}">
                  <a16:creationId xmlns:a16="http://schemas.microsoft.com/office/drawing/2014/main" id="{33E29787-0E89-4C95-9832-B2E367F15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265" y="12264959"/>
              <a:ext cx="1302385" cy="979805"/>
            </a:xfrm>
            <a:custGeom>
              <a:avLst/>
              <a:gdLst>
                <a:gd name="T0" fmla="*/ 100968 w 1302385"/>
                <a:gd name="T1" fmla="*/ 706490 h 979805"/>
                <a:gd name="T2" fmla="*/ 4765 w 1302385"/>
                <a:gd name="T3" fmla="*/ 427014 h 979805"/>
                <a:gd name="T4" fmla="*/ 82019 w 1302385"/>
                <a:gd name="T5" fmla="*/ 267566 h 979805"/>
                <a:gd name="T6" fmla="*/ 98263 w 1302385"/>
                <a:gd name="T7" fmla="*/ 435320 h 979805"/>
                <a:gd name="T8" fmla="*/ 127244 w 1302385"/>
                <a:gd name="T9" fmla="*/ 534786 h 979805"/>
                <a:gd name="T10" fmla="*/ 80421 w 1302385"/>
                <a:gd name="T11" fmla="*/ 339052 h 979805"/>
                <a:gd name="T12" fmla="*/ 91506 w 1302385"/>
                <a:gd name="T13" fmla="*/ 267439 h 979805"/>
                <a:gd name="T14" fmla="*/ 235918 w 1302385"/>
                <a:gd name="T15" fmla="*/ 52313 h 979805"/>
                <a:gd name="T16" fmla="*/ 228590 w 1302385"/>
                <a:gd name="T17" fmla="*/ 164061 h 979805"/>
                <a:gd name="T18" fmla="*/ 178095 w 1302385"/>
                <a:gd name="T19" fmla="*/ 351094 h 979805"/>
                <a:gd name="T20" fmla="*/ 352009 w 1302385"/>
                <a:gd name="T21" fmla="*/ 70890 h 979805"/>
                <a:gd name="T22" fmla="*/ 283499 w 1302385"/>
                <a:gd name="T23" fmla="*/ 281351 h 979805"/>
                <a:gd name="T24" fmla="*/ 360286 w 1302385"/>
                <a:gd name="T25" fmla="*/ 102166 h 979805"/>
                <a:gd name="T26" fmla="*/ 406558 w 1302385"/>
                <a:gd name="T27" fmla="*/ 173744 h 979805"/>
                <a:gd name="T28" fmla="*/ 364162 w 1302385"/>
                <a:gd name="T29" fmla="*/ 362068 h 979805"/>
                <a:gd name="T30" fmla="*/ 428194 w 1302385"/>
                <a:gd name="T31" fmla="*/ 226981 h 979805"/>
                <a:gd name="T32" fmla="*/ 483919 w 1302385"/>
                <a:gd name="T33" fmla="*/ 287278 h 979805"/>
                <a:gd name="T34" fmla="*/ 460251 w 1302385"/>
                <a:gd name="T35" fmla="*/ 440602 h 979805"/>
                <a:gd name="T36" fmla="*/ 474303 w 1302385"/>
                <a:gd name="T37" fmla="*/ 598688 h 979805"/>
                <a:gd name="T38" fmla="*/ 422641 w 1302385"/>
                <a:gd name="T39" fmla="*/ 871612 h 979805"/>
                <a:gd name="T40" fmla="*/ 950790 w 1302385"/>
                <a:gd name="T41" fmla="*/ 951935 h 979805"/>
                <a:gd name="T42" fmla="*/ 844840 w 1302385"/>
                <a:gd name="T43" fmla="*/ 695549 h 979805"/>
                <a:gd name="T44" fmla="*/ 818145 w 1302385"/>
                <a:gd name="T45" fmla="*/ 419585 h 979805"/>
                <a:gd name="T46" fmla="*/ 756645 w 1302385"/>
                <a:gd name="T47" fmla="*/ 266175 h 979805"/>
                <a:gd name="T48" fmla="*/ 828281 w 1302385"/>
                <a:gd name="T49" fmla="*/ 258773 h 979805"/>
                <a:gd name="T50" fmla="*/ 920473 w 1302385"/>
                <a:gd name="T51" fmla="*/ 394997 h 979805"/>
                <a:gd name="T52" fmla="*/ 857583 w 1302385"/>
                <a:gd name="T53" fmla="*/ 195595 h 979805"/>
                <a:gd name="T54" fmla="*/ 870473 w 1302385"/>
                <a:gd name="T55" fmla="*/ 76659 h 979805"/>
                <a:gd name="T56" fmla="*/ 953506 w 1302385"/>
                <a:gd name="T57" fmla="*/ 230748 h 979805"/>
                <a:gd name="T58" fmla="*/ 982233 w 1302385"/>
                <a:gd name="T59" fmla="*/ 292928 h 979805"/>
                <a:gd name="T60" fmla="*/ 975041 w 1302385"/>
                <a:gd name="T61" fmla="*/ 253887 h 979805"/>
                <a:gd name="T62" fmla="*/ 933226 w 1302385"/>
                <a:gd name="T63" fmla="*/ 152296 h 979805"/>
                <a:gd name="T64" fmla="*/ 888636 w 1302385"/>
                <a:gd name="T65" fmla="*/ 13060 h 979805"/>
                <a:gd name="T66" fmla="*/ 1004930 w 1302385"/>
                <a:gd name="T67" fmla="*/ 117155 h 979805"/>
                <a:gd name="T68" fmla="*/ 1091003 w 1302385"/>
                <a:gd name="T69" fmla="*/ 295179 h 979805"/>
                <a:gd name="T70" fmla="*/ 1082144 w 1302385"/>
                <a:gd name="T71" fmla="*/ 260530 h 979805"/>
                <a:gd name="T72" fmla="*/ 1290373 w 1302385"/>
                <a:gd name="T73" fmla="*/ 973851 h 979805"/>
                <a:gd name="T74" fmla="*/ 1215570 w 1302385"/>
                <a:gd name="T75" fmla="*/ 641098 h 979805"/>
                <a:gd name="T76" fmla="*/ 1290494 w 1302385"/>
                <a:gd name="T77" fmla="*/ 402621 h 979805"/>
                <a:gd name="T78" fmla="*/ 1291609 w 1302385"/>
                <a:gd name="T79" fmla="*/ 281998 h 979805"/>
                <a:gd name="T80" fmla="*/ 1282526 w 1302385"/>
                <a:gd name="T81" fmla="*/ 190734 h 979805"/>
                <a:gd name="T82" fmla="*/ 1200240 w 1302385"/>
                <a:gd name="T83" fmla="*/ 322165 h 979805"/>
                <a:gd name="T84" fmla="*/ 1163397 w 1302385"/>
                <a:gd name="T85" fmla="*/ 454449 h 979805"/>
                <a:gd name="T86" fmla="*/ 1263686 w 1302385"/>
                <a:gd name="T87" fmla="*/ 248957 h 979805"/>
                <a:gd name="T88" fmla="*/ 1287313 w 1302385"/>
                <a:gd name="T89" fmla="*/ 197182 h 979805"/>
                <a:gd name="T90" fmla="*/ 1049583 w 1302385"/>
                <a:gd name="T91" fmla="*/ 46273 h 979805"/>
                <a:gd name="T92" fmla="*/ 184535 w 1302385"/>
                <a:gd name="T93" fmla="*/ 247281 h 979805"/>
                <a:gd name="T94" fmla="*/ 284241 w 1302385"/>
                <a:gd name="T95" fmla="*/ 241327 h 979805"/>
                <a:gd name="T96" fmla="*/ 396192 w 1302385"/>
                <a:gd name="T97" fmla="*/ 202580 h 979805"/>
                <a:gd name="T98" fmla="*/ 1031713 w 1302385"/>
                <a:gd name="T99" fmla="*/ 146839 h 979805"/>
                <a:gd name="T100" fmla="*/ 937021 w 1302385"/>
                <a:gd name="T101" fmla="*/ 132222 h 979805"/>
                <a:gd name="T102" fmla="*/ 790057 w 1302385"/>
                <a:gd name="T103" fmla="*/ 322328 h 979805"/>
                <a:gd name="T104" fmla="*/ 478488 w 1302385"/>
                <a:gd name="T105" fmla="*/ 310327 h 979805"/>
                <a:gd name="T106" fmla="*/ 93475 w 1302385"/>
                <a:gd name="T107" fmla="*/ 522099 h 979805"/>
                <a:gd name="T108" fmla="*/ 281892 w 1302385"/>
                <a:gd name="T109" fmla="*/ 360241 h 979805"/>
                <a:gd name="T110" fmla="*/ 393398 w 1302385"/>
                <a:gd name="T111" fmla="*/ 414467 h 979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02385" h="979805">
                  <a:moveTo>
                    <a:pt x="109477" y="974562"/>
                  </a:moveTo>
                  <a:lnTo>
                    <a:pt x="116326" y="949733"/>
                  </a:lnTo>
                  <a:lnTo>
                    <a:pt x="122962" y="925681"/>
                  </a:lnTo>
                  <a:lnTo>
                    <a:pt x="127977" y="907509"/>
                  </a:lnTo>
                  <a:lnTo>
                    <a:pt x="129962" y="900318"/>
                  </a:lnTo>
                  <a:lnTo>
                    <a:pt x="144208" y="834197"/>
                  </a:lnTo>
                  <a:lnTo>
                    <a:pt x="146253" y="787235"/>
                  </a:lnTo>
                  <a:lnTo>
                    <a:pt x="100968" y="706490"/>
                  </a:lnTo>
                  <a:lnTo>
                    <a:pt x="71961" y="675706"/>
                  </a:lnTo>
                  <a:lnTo>
                    <a:pt x="33747" y="634659"/>
                  </a:lnTo>
                  <a:lnTo>
                    <a:pt x="13073" y="614345"/>
                  </a:lnTo>
                  <a:lnTo>
                    <a:pt x="3009" y="594872"/>
                  </a:lnTo>
                  <a:lnTo>
                    <a:pt x="0" y="576839"/>
                  </a:lnTo>
                  <a:lnTo>
                    <a:pt x="485" y="560847"/>
                  </a:lnTo>
                  <a:lnTo>
                    <a:pt x="3609" y="547029"/>
                  </a:lnTo>
                  <a:lnTo>
                    <a:pt x="4765" y="427014"/>
                  </a:lnTo>
                  <a:lnTo>
                    <a:pt x="12904" y="389483"/>
                  </a:lnTo>
                  <a:lnTo>
                    <a:pt x="29957" y="366502"/>
                  </a:lnTo>
                  <a:lnTo>
                    <a:pt x="37033" y="353727"/>
                  </a:lnTo>
                  <a:lnTo>
                    <a:pt x="41694" y="343550"/>
                  </a:lnTo>
                  <a:lnTo>
                    <a:pt x="43373" y="339397"/>
                  </a:lnTo>
                  <a:lnTo>
                    <a:pt x="46878" y="336260"/>
                  </a:lnTo>
                  <a:lnTo>
                    <a:pt x="57389" y="292505"/>
                  </a:lnTo>
                  <a:lnTo>
                    <a:pt x="82019" y="267566"/>
                  </a:lnTo>
                  <a:lnTo>
                    <a:pt x="104992" y="277370"/>
                  </a:lnTo>
                  <a:lnTo>
                    <a:pt x="118211" y="301651"/>
                  </a:lnTo>
                  <a:lnTo>
                    <a:pt x="124253" y="326453"/>
                  </a:lnTo>
                  <a:lnTo>
                    <a:pt x="125695" y="337822"/>
                  </a:lnTo>
                  <a:lnTo>
                    <a:pt x="120267" y="374375"/>
                  </a:lnTo>
                  <a:lnTo>
                    <a:pt x="110964" y="405521"/>
                  </a:lnTo>
                  <a:lnTo>
                    <a:pt x="102168" y="427192"/>
                  </a:lnTo>
                  <a:lnTo>
                    <a:pt x="98263" y="435320"/>
                  </a:lnTo>
                  <a:lnTo>
                    <a:pt x="103265" y="445745"/>
                  </a:lnTo>
                  <a:lnTo>
                    <a:pt x="105217" y="457139"/>
                  </a:lnTo>
                  <a:lnTo>
                    <a:pt x="105430" y="466313"/>
                  </a:lnTo>
                  <a:lnTo>
                    <a:pt x="105209" y="470080"/>
                  </a:lnTo>
                  <a:lnTo>
                    <a:pt x="106759" y="508713"/>
                  </a:lnTo>
                  <a:lnTo>
                    <a:pt x="116398" y="513082"/>
                  </a:lnTo>
                  <a:lnTo>
                    <a:pt x="116398" y="530862"/>
                  </a:lnTo>
                  <a:lnTo>
                    <a:pt x="127244" y="534786"/>
                  </a:lnTo>
                  <a:lnTo>
                    <a:pt x="126850" y="541124"/>
                  </a:lnTo>
                </a:path>
                <a:path w="1302385" h="979805">
                  <a:moveTo>
                    <a:pt x="42979" y="341924"/>
                  </a:moveTo>
                  <a:lnTo>
                    <a:pt x="47170" y="341492"/>
                  </a:lnTo>
                  <a:lnTo>
                    <a:pt x="54181" y="342508"/>
                  </a:lnTo>
                  <a:lnTo>
                    <a:pt x="60607" y="351106"/>
                  </a:lnTo>
                  <a:lnTo>
                    <a:pt x="64836" y="355234"/>
                  </a:lnTo>
                  <a:lnTo>
                    <a:pt x="69434" y="351233"/>
                  </a:lnTo>
                  <a:lnTo>
                    <a:pt x="80421" y="339052"/>
                  </a:lnTo>
                  <a:lnTo>
                    <a:pt x="85736" y="326046"/>
                  </a:lnTo>
                  <a:lnTo>
                    <a:pt x="87423" y="315693"/>
                  </a:lnTo>
                  <a:lnTo>
                    <a:pt x="87531" y="311470"/>
                  </a:lnTo>
                  <a:lnTo>
                    <a:pt x="83793" y="291644"/>
                  </a:lnTo>
                  <a:lnTo>
                    <a:pt x="78182" y="280112"/>
                  </a:lnTo>
                  <a:lnTo>
                    <a:pt x="73074" y="274749"/>
                  </a:lnTo>
                  <a:lnTo>
                    <a:pt x="70843" y="273433"/>
                  </a:lnTo>
                </a:path>
                <a:path w="1302385" h="979805">
                  <a:moveTo>
                    <a:pt x="91506" y="267439"/>
                  </a:moveTo>
                  <a:lnTo>
                    <a:pt x="100140" y="218844"/>
                  </a:lnTo>
                  <a:lnTo>
                    <a:pt x="117274" y="184012"/>
                  </a:lnTo>
                  <a:lnTo>
                    <a:pt x="140828" y="152548"/>
                  </a:lnTo>
                  <a:lnTo>
                    <a:pt x="149723" y="141658"/>
                  </a:lnTo>
                  <a:lnTo>
                    <a:pt x="180331" y="91581"/>
                  </a:lnTo>
                  <a:lnTo>
                    <a:pt x="208056" y="64882"/>
                  </a:lnTo>
                  <a:lnTo>
                    <a:pt x="228163" y="54234"/>
                  </a:lnTo>
                  <a:lnTo>
                    <a:pt x="235918" y="52313"/>
                  </a:lnTo>
                  <a:lnTo>
                    <a:pt x="254733" y="55703"/>
                  </a:lnTo>
                  <a:lnTo>
                    <a:pt x="264277" y="67457"/>
                  </a:lnTo>
                  <a:lnTo>
                    <a:pt x="267697" y="80036"/>
                  </a:lnTo>
                  <a:lnTo>
                    <a:pt x="268138" y="85905"/>
                  </a:lnTo>
                  <a:lnTo>
                    <a:pt x="260683" y="115262"/>
                  </a:lnTo>
                  <a:lnTo>
                    <a:pt x="247230" y="140223"/>
                  </a:lnTo>
                  <a:lnTo>
                    <a:pt x="234344" y="157564"/>
                  </a:lnTo>
                  <a:lnTo>
                    <a:pt x="228590" y="164061"/>
                  </a:lnTo>
                  <a:lnTo>
                    <a:pt x="215419" y="197839"/>
                  </a:lnTo>
                  <a:lnTo>
                    <a:pt x="202776" y="222300"/>
                  </a:lnTo>
                  <a:lnTo>
                    <a:pt x="193273" y="237173"/>
                  </a:lnTo>
                  <a:lnTo>
                    <a:pt x="189525" y="242191"/>
                  </a:lnTo>
                  <a:lnTo>
                    <a:pt x="190232" y="262549"/>
                  </a:lnTo>
                  <a:lnTo>
                    <a:pt x="186755" y="310507"/>
                  </a:lnTo>
                  <a:lnTo>
                    <a:pt x="177663" y="342102"/>
                  </a:lnTo>
                  <a:lnTo>
                    <a:pt x="178095" y="351094"/>
                  </a:lnTo>
                </a:path>
                <a:path w="1302385" h="979805">
                  <a:moveTo>
                    <a:pt x="266677" y="72913"/>
                  </a:moveTo>
                  <a:lnTo>
                    <a:pt x="298839" y="24659"/>
                  </a:lnTo>
                  <a:lnTo>
                    <a:pt x="327637" y="11457"/>
                  </a:lnTo>
                  <a:lnTo>
                    <a:pt x="346376" y="18294"/>
                  </a:lnTo>
                  <a:lnTo>
                    <a:pt x="355442" y="28642"/>
                  </a:lnTo>
                  <a:lnTo>
                    <a:pt x="358325" y="38088"/>
                  </a:lnTo>
                  <a:lnTo>
                    <a:pt x="358511" y="42217"/>
                  </a:lnTo>
                  <a:lnTo>
                    <a:pt x="352009" y="70890"/>
                  </a:lnTo>
                  <a:lnTo>
                    <a:pt x="339982" y="101678"/>
                  </a:lnTo>
                  <a:lnTo>
                    <a:pt x="328393" y="126256"/>
                  </a:lnTo>
                  <a:lnTo>
                    <a:pt x="323205" y="136298"/>
                  </a:lnTo>
                  <a:lnTo>
                    <a:pt x="310324" y="178348"/>
                  </a:lnTo>
                  <a:lnTo>
                    <a:pt x="298332" y="210159"/>
                  </a:lnTo>
                  <a:lnTo>
                    <a:pt x="289483" y="230296"/>
                  </a:lnTo>
                  <a:lnTo>
                    <a:pt x="286032" y="237327"/>
                  </a:lnTo>
                  <a:lnTo>
                    <a:pt x="283499" y="281351"/>
                  </a:lnTo>
                  <a:lnTo>
                    <a:pt x="279438" y="320091"/>
                  </a:lnTo>
                  <a:lnTo>
                    <a:pt x="275666" y="347657"/>
                  </a:lnTo>
                  <a:lnTo>
                    <a:pt x="274005" y="358155"/>
                  </a:lnTo>
                </a:path>
                <a:path w="1302385" h="979805">
                  <a:moveTo>
                    <a:pt x="285232" y="260835"/>
                  </a:moveTo>
                  <a:lnTo>
                    <a:pt x="296776" y="242674"/>
                  </a:lnTo>
                  <a:lnTo>
                    <a:pt x="325021" y="186794"/>
                  </a:lnTo>
                  <a:lnTo>
                    <a:pt x="342256" y="131438"/>
                  </a:lnTo>
                  <a:lnTo>
                    <a:pt x="360286" y="102166"/>
                  </a:lnTo>
                  <a:lnTo>
                    <a:pt x="374492" y="90683"/>
                  </a:lnTo>
                  <a:lnTo>
                    <a:pt x="380253" y="88699"/>
                  </a:lnTo>
                  <a:lnTo>
                    <a:pt x="402234" y="91848"/>
                  </a:lnTo>
                  <a:lnTo>
                    <a:pt x="413110" y="103183"/>
                  </a:lnTo>
                  <a:lnTo>
                    <a:pt x="416778" y="115366"/>
                  </a:lnTo>
                  <a:lnTo>
                    <a:pt x="417134" y="121058"/>
                  </a:lnTo>
                  <a:lnTo>
                    <a:pt x="413744" y="147212"/>
                  </a:lnTo>
                  <a:lnTo>
                    <a:pt x="406558" y="173744"/>
                  </a:lnTo>
                  <a:lnTo>
                    <a:pt x="399425" y="194314"/>
                  </a:lnTo>
                  <a:lnTo>
                    <a:pt x="396192" y="202580"/>
                  </a:lnTo>
                  <a:lnTo>
                    <a:pt x="387410" y="240760"/>
                  </a:lnTo>
                  <a:lnTo>
                    <a:pt x="378553" y="268464"/>
                  </a:lnTo>
                  <a:lnTo>
                    <a:pt x="371708" y="285344"/>
                  </a:lnTo>
                  <a:lnTo>
                    <a:pt x="368963" y="291048"/>
                  </a:lnTo>
                  <a:lnTo>
                    <a:pt x="366751" y="330666"/>
                  </a:lnTo>
                  <a:lnTo>
                    <a:pt x="364162" y="362068"/>
                  </a:lnTo>
                  <a:lnTo>
                    <a:pt x="362012" y="382747"/>
                  </a:lnTo>
                  <a:lnTo>
                    <a:pt x="361114" y="390197"/>
                  </a:lnTo>
                  <a:lnTo>
                    <a:pt x="383632" y="404649"/>
                  </a:lnTo>
                  <a:lnTo>
                    <a:pt x="390361" y="363416"/>
                  </a:lnTo>
                  <a:lnTo>
                    <a:pt x="407298" y="314403"/>
                  </a:lnTo>
                  <a:lnTo>
                    <a:pt x="415559" y="298808"/>
                  </a:lnTo>
                  <a:lnTo>
                    <a:pt x="418444" y="255563"/>
                  </a:lnTo>
                  <a:lnTo>
                    <a:pt x="428194" y="226981"/>
                  </a:lnTo>
                  <a:lnTo>
                    <a:pt x="438600" y="211199"/>
                  </a:lnTo>
                  <a:lnTo>
                    <a:pt x="443449" y="206352"/>
                  </a:lnTo>
                  <a:lnTo>
                    <a:pt x="465436" y="204378"/>
                  </a:lnTo>
                  <a:lnTo>
                    <a:pt x="478604" y="215948"/>
                  </a:lnTo>
                  <a:lnTo>
                    <a:pt x="485002" y="230578"/>
                  </a:lnTo>
                  <a:lnTo>
                    <a:pt x="486679" y="237784"/>
                  </a:lnTo>
                  <a:lnTo>
                    <a:pt x="486711" y="264484"/>
                  </a:lnTo>
                  <a:lnTo>
                    <a:pt x="483919" y="287278"/>
                  </a:lnTo>
                  <a:lnTo>
                    <a:pt x="480577" y="303158"/>
                  </a:lnTo>
                  <a:lnTo>
                    <a:pt x="478958" y="309120"/>
                  </a:lnTo>
                  <a:lnTo>
                    <a:pt x="474979" y="333270"/>
                  </a:lnTo>
                  <a:lnTo>
                    <a:pt x="469657" y="356347"/>
                  </a:lnTo>
                  <a:lnTo>
                    <a:pt x="464994" y="373644"/>
                  </a:lnTo>
                  <a:lnTo>
                    <a:pt x="462994" y="380456"/>
                  </a:lnTo>
                  <a:lnTo>
                    <a:pt x="461595" y="413248"/>
                  </a:lnTo>
                  <a:lnTo>
                    <a:pt x="460251" y="440602"/>
                  </a:lnTo>
                  <a:lnTo>
                    <a:pt x="459240" y="459343"/>
                  </a:lnTo>
                  <a:lnTo>
                    <a:pt x="458841" y="466295"/>
                  </a:lnTo>
                  <a:lnTo>
                    <a:pt x="463887" y="493809"/>
                  </a:lnTo>
                  <a:lnTo>
                    <a:pt x="466321" y="515420"/>
                  </a:lnTo>
                  <a:lnTo>
                    <a:pt x="467088" y="529548"/>
                  </a:lnTo>
                  <a:lnTo>
                    <a:pt x="467134" y="534609"/>
                  </a:lnTo>
                  <a:lnTo>
                    <a:pt x="472083" y="568637"/>
                  </a:lnTo>
                  <a:lnTo>
                    <a:pt x="474303" y="598688"/>
                  </a:lnTo>
                  <a:lnTo>
                    <a:pt x="474856" y="620121"/>
                  </a:lnTo>
                  <a:lnTo>
                    <a:pt x="474805" y="628296"/>
                  </a:lnTo>
                  <a:lnTo>
                    <a:pt x="474259" y="685764"/>
                  </a:lnTo>
                  <a:lnTo>
                    <a:pt x="469234" y="739865"/>
                  </a:lnTo>
                  <a:lnTo>
                    <a:pt x="459951" y="779912"/>
                  </a:lnTo>
                  <a:lnTo>
                    <a:pt x="434299" y="834628"/>
                  </a:lnTo>
                  <a:lnTo>
                    <a:pt x="426529" y="855612"/>
                  </a:lnTo>
                  <a:lnTo>
                    <a:pt x="422641" y="871612"/>
                  </a:lnTo>
                  <a:lnTo>
                    <a:pt x="421579" y="877978"/>
                  </a:lnTo>
                  <a:lnTo>
                    <a:pt x="412702" y="922124"/>
                  </a:lnTo>
                  <a:lnTo>
                    <a:pt x="405006" y="975324"/>
                  </a:lnTo>
                  <a:lnTo>
                    <a:pt x="404815" y="976238"/>
                  </a:lnTo>
                  <a:lnTo>
                    <a:pt x="404472" y="977826"/>
                  </a:lnTo>
                </a:path>
                <a:path w="1302385" h="979805">
                  <a:moveTo>
                    <a:pt x="962256" y="979769"/>
                  </a:moveTo>
                  <a:lnTo>
                    <a:pt x="956255" y="965193"/>
                  </a:lnTo>
                  <a:lnTo>
                    <a:pt x="950790" y="951935"/>
                  </a:lnTo>
                  <a:lnTo>
                    <a:pt x="946813" y="942295"/>
                  </a:lnTo>
                  <a:lnTo>
                    <a:pt x="945276" y="938570"/>
                  </a:lnTo>
                  <a:lnTo>
                    <a:pt x="930958" y="888874"/>
                  </a:lnTo>
                  <a:lnTo>
                    <a:pt x="917336" y="851621"/>
                  </a:lnTo>
                  <a:lnTo>
                    <a:pt x="907154" y="828230"/>
                  </a:lnTo>
                  <a:lnTo>
                    <a:pt x="903150" y="820117"/>
                  </a:lnTo>
                  <a:lnTo>
                    <a:pt x="864710" y="756053"/>
                  </a:lnTo>
                  <a:lnTo>
                    <a:pt x="844840" y="695549"/>
                  </a:lnTo>
                  <a:lnTo>
                    <a:pt x="837412" y="650514"/>
                  </a:lnTo>
                  <a:lnTo>
                    <a:pt x="836298" y="632856"/>
                  </a:lnTo>
                  <a:lnTo>
                    <a:pt x="831730" y="562197"/>
                  </a:lnTo>
                  <a:lnTo>
                    <a:pt x="831338" y="512841"/>
                  </a:lnTo>
                  <a:lnTo>
                    <a:pt x="832804" y="483887"/>
                  </a:lnTo>
                  <a:lnTo>
                    <a:pt x="833808" y="474436"/>
                  </a:lnTo>
                  <a:lnTo>
                    <a:pt x="824235" y="445423"/>
                  </a:lnTo>
                  <a:lnTo>
                    <a:pt x="818145" y="419585"/>
                  </a:lnTo>
                  <a:lnTo>
                    <a:pt x="814933" y="401052"/>
                  </a:lnTo>
                  <a:lnTo>
                    <a:pt x="813996" y="393956"/>
                  </a:lnTo>
                  <a:lnTo>
                    <a:pt x="798945" y="366512"/>
                  </a:lnTo>
                  <a:lnTo>
                    <a:pt x="789519" y="343618"/>
                  </a:lnTo>
                  <a:lnTo>
                    <a:pt x="784648" y="327932"/>
                  </a:lnTo>
                  <a:lnTo>
                    <a:pt x="783262" y="322112"/>
                  </a:lnTo>
                  <a:lnTo>
                    <a:pt x="764988" y="291058"/>
                  </a:lnTo>
                  <a:lnTo>
                    <a:pt x="756645" y="266175"/>
                  </a:lnTo>
                  <a:lnTo>
                    <a:pt x="754429" y="249646"/>
                  </a:lnTo>
                  <a:lnTo>
                    <a:pt x="754535" y="243652"/>
                  </a:lnTo>
                  <a:lnTo>
                    <a:pt x="759243" y="221599"/>
                  </a:lnTo>
                  <a:lnTo>
                    <a:pt x="771061" y="212548"/>
                  </a:lnTo>
                  <a:lnTo>
                    <a:pt x="783160" y="211085"/>
                  </a:lnTo>
                  <a:lnTo>
                    <a:pt x="788711" y="211800"/>
                  </a:lnTo>
                  <a:lnTo>
                    <a:pt x="812290" y="231954"/>
                  </a:lnTo>
                  <a:lnTo>
                    <a:pt x="828281" y="258773"/>
                  </a:lnTo>
                  <a:lnTo>
                    <a:pt x="837370" y="282221"/>
                  </a:lnTo>
                  <a:lnTo>
                    <a:pt x="840247" y="292267"/>
                  </a:lnTo>
                  <a:lnTo>
                    <a:pt x="853639" y="311236"/>
                  </a:lnTo>
                  <a:lnTo>
                    <a:pt x="874502" y="346649"/>
                  </a:lnTo>
                  <a:lnTo>
                    <a:pt x="894075" y="388725"/>
                  </a:lnTo>
                  <a:lnTo>
                    <a:pt x="901919" y="408942"/>
                  </a:lnTo>
                  <a:lnTo>
                    <a:pt x="910339" y="401170"/>
                  </a:lnTo>
                  <a:lnTo>
                    <a:pt x="920473" y="394997"/>
                  </a:lnTo>
                  <a:lnTo>
                    <a:pt x="906563" y="355784"/>
                  </a:lnTo>
                  <a:lnTo>
                    <a:pt x="898459" y="323044"/>
                  </a:lnTo>
                  <a:lnTo>
                    <a:pt x="894683" y="300598"/>
                  </a:lnTo>
                  <a:lnTo>
                    <a:pt x="893752" y="292267"/>
                  </a:lnTo>
                  <a:lnTo>
                    <a:pt x="875773" y="257483"/>
                  </a:lnTo>
                  <a:lnTo>
                    <a:pt x="864709" y="226438"/>
                  </a:lnTo>
                  <a:lnTo>
                    <a:pt x="859125" y="204140"/>
                  </a:lnTo>
                  <a:lnTo>
                    <a:pt x="857583" y="195595"/>
                  </a:lnTo>
                  <a:lnTo>
                    <a:pt x="841276" y="158080"/>
                  </a:lnTo>
                  <a:lnTo>
                    <a:pt x="834140" y="130810"/>
                  </a:lnTo>
                  <a:lnTo>
                    <a:pt x="832532" y="114169"/>
                  </a:lnTo>
                  <a:lnTo>
                    <a:pt x="832805" y="108536"/>
                  </a:lnTo>
                  <a:lnTo>
                    <a:pt x="840914" y="90391"/>
                  </a:lnTo>
                  <a:lnTo>
                    <a:pt x="853616" y="80896"/>
                  </a:lnTo>
                  <a:lnTo>
                    <a:pt x="865329" y="77252"/>
                  </a:lnTo>
                  <a:lnTo>
                    <a:pt x="870473" y="76659"/>
                  </a:lnTo>
                  <a:lnTo>
                    <a:pt x="894943" y="90704"/>
                  </a:lnTo>
                  <a:lnTo>
                    <a:pt x="912793" y="123498"/>
                  </a:lnTo>
                  <a:lnTo>
                    <a:pt x="923723" y="156657"/>
                  </a:lnTo>
                  <a:lnTo>
                    <a:pt x="927433" y="171795"/>
                  </a:lnTo>
                  <a:lnTo>
                    <a:pt x="938338" y="194572"/>
                  </a:lnTo>
                  <a:lnTo>
                    <a:pt x="946542" y="213330"/>
                  </a:lnTo>
                  <a:lnTo>
                    <a:pt x="951709" y="226059"/>
                  </a:lnTo>
                  <a:lnTo>
                    <a:pt x="953506" y="230748"/>
                  </a:lnTo>
                  <a:lnTo>
                    <a:pt x="961382" y="244263"/>
                  </a:lnTo>
                  <a:lnTo>
                    <a:pt x="967120" y="256263"/>
                  </a:lnTo>
                  <a:lnTo>
                    <a:pt x="970630" y="264853"/>
                  </a:lnTo>
                  <a:lnTo>
                    <a:pt x="971819" y="268137"/>
                  </a:lnTo>
                  <a:lnTo>
                    <a:pt x="976168" y="277765"/>
                  </a:lnTo>
                  <a:lnTo>
                    <a:pt x="979446" y="285647"/>
                  </a:lnTo>
                  <a:lnTo>
                    <a:pt x="981513" y="290972"/>
                  </a:lnTo>
                  <a:lnTo>
                    <a:pt x="982233" y="292928"/>
                  </a:lnTo>
                  <a:lnTo>
                    <a:pt x="986592" y="316215"/>
                  </a:lnTo>
                  <a:lnTo>
                    <a:pt x="992354" y="336430"/>
                  </a:lnTo>
                  <a:lnTo>
                    <a:pt x="997380" y="350679"/>
                  </a:lnTo>
                  <a:lnTo>
                    <a:pt x="999531" y="356072"/>
                  </a:lnTo>
                </a:path>
                <a:path w="1302385" h="979805">
                  <a:moveTo>
                    <a:pt x="982233" y="292928"/>
                  </a:moveTo>
                  <a:lnTo>
                    <a:pt x="978472" y="275040"/>
                  </a:lnTo>
                  <a:lnTo>
                    <a:pt x="976339" y="263654"/>
                  </a:lnTo>
                  <a:lnTo>
                    <a:pt x="975041" y="253887"/>
                  </a:lnTo>
                  <a:lnTo>
                    <a:pt x="973788" y="240858"/>
                  </a:lnTo>
                  <a:lnTo>
                    <a:pt x="964453" y="224288"/>
                  </a:lnTo>
                  <a:lnTo>
                    <a:pt x="958354" y="212603"/>
                  </a:lnTo>
                  <a:lnTo>
                    <a:pt x="952803" y="200256"/>
                  </a:lnTo>
                  <a:lnTo>
                    <a:pt x="945111" y="181701"/>
                  </a:lnTo>
                  <a:lnTo>
                    <a:pt x="940661" y="171586"/>
                  </a:lnTo>
                  <a:lnTo>
                    <a:pt x="937271" y="163269"/>
                  </a:lnTo>
                  <a:lnTo>
                    <a:pt x="933226" y="152296"/>
                  </a:lnTo>
                  <a:lnTo>
                    <a:pt x="926811" y="134216"/>
                  </a:lnTo>
                  <a:lnTo>
                    <a:pt x="912353" y="106068"/>
                  </a:lnTo>
                  <a:lnTo>
                    <a:pt x="903925" y="89105"/>
                  </a:lnTo>
                  <a:lnTo>
                    <a:pt x="898278" y="76505"/>
                  </a:lnTo>
                  <a:lnTo>
                    <a:pt x="892165" y="61445"/>
                  </a:lnTo>
                  <a:lnTo>
                    <a:pt x="879989" y="35844"/>
                  </a:lnTo>
                  <a:lnTo>
                    <a:pt x="878147" y="21468"/>
                  </a:lnTo>
                  <a:lnTo>
                    <a:pt x="888636" y="13060"/>
                  </a:lnTo>
                  <a:lnTo>
                    <a:pt x="913450" y="5361"/>
                  </a:lnTo>
                  <a:lnTo>
                    <a:pt x="926381" y="0"/>
                  </a:lnTo>
                  <a:lnTo>
                    <a:pt x="935175" y="423"/>
                  </a:lnTo>
                  <a:lnTo>
                    <a:pt x="943866" y="8621"/>
                  </a:lnTo>
                  <a:lnTo>
                    <a:pt x="956490" y="26583"/>
                  </a:lnTo>
                  <a:lnTo>
                    <a:pt x="980747" y="56390"/>
                  </a:lnTo>
                  <a:lnTo>
                    <a:pt x="987248" y="88005"/>
                  </a:lnTo>
                  <a:lnTo>
                    <a:pt x="1004930" y="117155"/>
                  </a:lnTo>
                  <a:lnTo>
                    <a:pt x="1023262" y="138534"/>
                  </a:lnTo>
                  <a:lnTo>
                    <a:pt x="1031713" y="146839"/>
                  </a:lnTo>
                  <a:lnTo>
                    <a:pt x="1046085" y="173235"/>
                  </a:lnTo>
                  <a:lnTo>
                    <a:pt x="1061805" y="198778"/>
                  </a:lnTo>
                  <a:lnTo>
                    <a:pt x="1074468" y="218064"/>
                  </a:lnTo>
                  <a:lnTo>
                    <a:pt x="1079668" y="225694"/>
                  </a:lnTo>
                  <a:lnTo>
                    <a:pt x="1082761" y="264039"/>
                  </a:lnTo>
                  <a:lnTo>
                    <a:pt x="1091003" y="295179"/>
                  </a:lnTo>
                  <a:lnTo>
                    <a:pt x="1099520" y="316084"/>
                  </a:lnTo>
                  <a:lnTo>
                    <a:pt x="1103442" y="323725"/>
                  </a:lnTo>
                  <a:lnTo>
                    <a:pt x="1104779" y="335081"/>
                  </a:lnTo>
                  <a:lnTo>
                    <a:pt x="1101939" y="338382"/>
                  </a:lnTo>
                  <a:lnTo>
                    <a:pt x="1097986" y="337514"/>
                  </a:lnTo>
                  <a:lnTo>
                    <a:pt x="1095987" y="336362"/>
                  </a:lnTo>
                  <a:lnTo>
                    <a:pt x="1086627" y="282285"/>
                  </a:lnTo>
                </a:path>
                <a:path w="1302385" h="979805">
                  <a:moveTo>
                    <a:pt x="1082144" y="260530"/>
                  </a:moveTo>
                  <a:lnTo>
                    <a:pt x="1074919" y="241912"/>
                  </a:lnTo>
                  <a:lnTo>
                    <a:pt x="1070967" y="232077"/>
                  </a:lnTo>
                  <a:lnTo>
                    <a:pt x="1068898" y="227760"/>
                  </a:lnTo>
                  <a:lnTo>
                    <a:pt x="1067323" y="225694"/>
                  </a:lnTo>
                </a:path>
                <a:path w="1302385" h="979805">
                  <a:moveTo>
                    <a:pt x="1065329" y="205463"/>
                  </a:moveTo>
                  <a:lnTo>
                    <a:pt x="1066828" y="210517"/>
                  </a:lnTo>
                  <a:lnTo>
                    <a:pt x="1067323" y="225694"/>
                  </a:lnTo>
                </a:path>
                <a:path w="1302385" h="979805">
                  <a:moveTo>
                    <a:pt x="1290373" y="973851"/>
                  </a:moveTo>
                  <a:lnTo>
                    <a:pt x="1264750" y="925750"/>
                  </a:lnTo>
                  <a:lnTo>
                    <a:pt x="1243269" y="885421"/>
                  </a:lnTo>
                  <a:lnTo>
                    <a:pt x="1211049" y="824829"/>
                  </a:lnTo>
                  <a:lnTo>
                    <a:pt x="1194248" y="774705"/>
                  </a:lnTo>
                  <a:lnTo>
                    <a:pt x="1189355" y="735088"/>
                  </a:lnTo>
                  <a:lnTo>
                    <a:pt x="1190629" y="709057"/>
                  </a:lnTo>
                  <a:lnTo>
                    <a:pt x="1192329" y="699696"/>
                  </a:lnTo>
                  <a:lnTo>
                    <a:pt x="1215570" y="641098"/>
                  </a:lnTo>
                  <a:lnTo>
                    <a:pt x="1238113" y="594324"/>
                  </a:lnTo>
                  <a:lnTo>
                    <a:pt x="1262611" y="550179"/>
                  </a:lnTo>
                  <a:lnTo>
                    <a:pt x="1274926" y="527184"/>
                  </a:lnTo>
                  <a:lnTo>
                    <a:pt x="1279769" y="506140"/>
                  </a:lnTo>
                  <a:lnTo>
                    <a:pt x="1280706" y="486866"/>
                  </a:lnTo>
                  <a:lnTo>
                    <a:pt x="1281306" y="469178"/>
                  </a:lnTo>
                  <a:lnTo>
                    <a:pt x="1285709" y="432197"/>
                  </a:lnTo>
                  <a:lnTo>
                    <a:pt x="1290494" y="402621"/>
                  </a:lnTo>
                  <a:lnTo>
                    <a:pt x="1294336" y="383003"/>
                  </a:lnTo>
                  <a:lnTo>
                    <a:pt x="1295911" y="375897"/>
                  </a:lnTo>
                  <a:lnTo>
                    <a:pt x="1302001" y="349516"/>
                  </a:lnTo>
                  <a:lnTo>
                    <a:pt x="1300714" y="327870"/>
                  </a:lnTo>
                  <a:lnTo>
                    <a:pt x="1296604" y="313223"/>
                  </a:lnTo>
                  <a:lnTo>
                    <a:pt x="1294222" y="307837"/>
                  </a:lnTo>
                  <a:lnTo>
                    <a:pt x="1293134" y="291872"/>
                  </a:lnTo>
                  <a:lnTo>
                    <a:pt x="1291609" y="281998"/>
                  </a:lnTo>
                  <a:lnTo>
                    <a:pt x="1290250" y="276978"/>
                  </a:lnTo>
                  <a:lnTo>
                    <a:pt x="1289662" y="275579"/>
                  </a:lnTo>
                  <a:lnTo>
                    <a:pt x="1291269" y="261036"/>
                  </a:lnTo>
                  <a:lnTo>
                    <a:pt x="1292009" y="248174"/>
                  </a:lnTo>
                  <a:lnTo>
                    <a:pt x="1292248" y="236887"/>
                  </a:lnTo>
                  <a:lnTo>
                    <a:pt x="1292355" y="227065"/>
                  </a:lnTo>
                  <a:lnTo>
                    <a:pt x="1289450" y="202594"/>
                  </a:lnTo>
                  <a:lnTo>
                    <a:pt x="1282526" y="190734"/>
                  </a:lnTo>
                  <a:lnTo>
                    <a:pt x="1275501" y="186946"/>
                  </a:lnTo>
                  <a:lnTo>
                    <a:pt x="1272289" y="186692"/>
                  </a:lnTo>
                  <a:lnTo>
                    <a:pt x="1240388" y="198550"/>
                  </a:lnTo>
                  <a:lnTo>
                    <a:pt x="1219255" y="223387"/>
                  </a:lnTo>
                  <a:lnTo>
                    <a:pt x="1207554" y="247984"/>
                  </a:lnTo>
                  <a:lnTo>
                    <a:pt x="1203950" y="259120"/>
                  </a:lnTo>
                  <a:lnTo>
                    <a:pt x="1199776" y="295271"/>
                  </a:lnTo>
                  <a:lnTo>
                    <a:pt x="1200240" y="322165"/>
                  </a:lnTo>
                  <a:lnTo>
                    <a:pt x="1202559" y="338936"/>
                  </a:lnTo>
                  <a:lnTo>
                    <a:pt x="1203950" y="344718"/>
                  </a:lnTo>
                  <a:lnTo>
                    <a:pt x="1192665" y="377026"/>
                  </a:lnTo>
                  <a:lnTo>
                    <a:pt x="1186695" y="403154"/>
                  </a:lnTo>
                  <a:lnTo>
                    <a:pt x="1184353" y="420638"/>
                  </a:lnTo>
                  <a:lnTo>
                    <a:pt x="1183947" y="427014"/>
                  </a:lnTo>
                  <a:lnTo>
                    <a:pt x="1174186" y="443954"/>
                  </a:lnTo>
                  <a:lnTo>
                    <a:pt x="1163397" y="454449"/>
                  </a:lnTo>
                  <a:lnTo>
                    <a:pt x="1154663" y="459797"/>
                  </a:lnTo>
                  <a:lnTo>
                    <a:pt x="1151067" y="461291"/>
                  </a:lnTo>
                </a:path>
                <a:path w="1302385" h="979805">
                  <a:moveTo>
                    <a:pt x="1289891" y="278411"/>
                  </a:moveTo>
                  <a:lnTo>
                    <a:pt x="1288176" y="278411"/>
                  </a:lnTo>
                  <a:lnTo>
                    <a:pt x="1272708" y="275338"/>
                  </a:lnTo>
                  <a:lnTo>
                    <a:pt x="1270142" y="269204"/>
                  </a:lnTo>
                  <a:lnTo>
                    <a:pt x="1265505" y="259804"/>
                  </a:lnTo>
                  <a:lnTo>
                    <a:pt x="1263686" y="248957"/>
                  </a:lnTo>
                  <a:lnTo>
                    <a:pt x="1263479" y="240000"/>
                  </a:lnTo>
                  <a:lnTo>
                    <a:pt x="1263678" y="236273"/>
                  </a:lnTo>
                  <a:lnTo>
                    <a:pt x="1265424" y="218949"/>
                  </a:lnTo>
                  <a:lnTo>
                    <a:pt x="1269266" y="208661"/>
                  </a:lnTo>
                  <a:lnTo>
                    <a:pt x="1273108" y="203724"/>
                  </a:lnTo>
                  <a:lnTo>
                    <a:pt x="1274854" y="202453"/>
                  </a:lnTo>
                  <a:lnTo>
                    <a:pt x="1279147" y="198097"/>
                  </a:lnTo>
                  <a:lnTo>
                    <a:pt x="1287313" y="197182"/>
                  </a:lnTo>
                </a:path>
                <a:path w="1302385" h="979805">
                  <a:moveTo>
                    <a:pt x="1201346" y="277980"/>
                  </a:moveTo>
                  <a:lnTo>
                    <a:pt x="1182798" y="221536"/>
                  </a:lnTo>
                  <a:lnTo>
                    <a:pt x="1169558" y="185778"/>
                  </a:lnTo>
                  <a:lnTo>
                    <a:pt x="1146487" y="153257"/>
                  </a:lnTo>
                  <a:lnTo>
                    <a:pt x="1113900" y="116201"/>
                  </a:lnTo>
                  <a:lnTo>
                    <a:pt x="1108967" y="111584"/>
                  </a:lnTo>
                  <a:lnTo>
                    <a:pt x="1079014" y="72713"/>
                  </a:lnTo>
                  <a:lnTo>
                    <a:pt x="1049583" y="46273"/>
                  </a:lnTo>
                  <a:lnTo>
                    <a:pt x="1027165" y="31194"/>
                  </a:lnTo>
                  <a:lnTo>
                    <a:pt x="1018251" y="26405"/>
                  </a:lnTo>
                  <a:lnTo>
                    <a:pt x="996628" y="28867"/>
                  </a:lnTo>
                  <a:lnTo>
                    <a:pt x="985488" y="39421"/>
                  </a:lnTo>
                  <a:lnTo>
                    <a:pt x="981353" y="50964"/>
                  </a:lnTo>
                  <a:lnTo>
                    <a:pt x="980747" y="56390"/>
                  </a:lnTo>
                </a:path>
                <a:path w="1302385" h="979805">
                  <a:moveTo>
                    <a:pt x="189525" y="242191"/>
                  </a:moveTo>
                  <a:lnTo>
                    <a:pt x="184535" y="247281"/>
                  </a:lnTo>
                  <a:lnTo>
                    <a:pt x="179516" y="249433"/>
                  </a:lnTo>
                  <a:lnTo>
                    <a:pt x="171446" y="249056"/>
                  </a:lnTo>
                  <a:lnTo>
                    <a:pt x="157305" y="246560"/>
                  </a:lnTo>
                </a:path>
                <a:path w="1302385" h="979805">
                  <a:moveTo>
                    <a:pt x="228590" y="164061"/>
                  </a:moveTo>
                  <a:lnTo>
                    <a:pt x="220449" y="166448"/>
                  </a:lnTo>
                  <a:lnTo>
                    <a:pt x="215979" y="165115"/>
                  </a:lnTo>
                </a:path>
                <a:path w="1302385" h="979805">
                  <a:moveTo>
                    <a:pt x="286032" y="237327"/>
                  </a:moveTo>
                  <a:lnTo>
                    <a:pt x="284241" y="241327"/>
                  </a:lnTo>
                  <a:lnTo>
                    <a:pt x="268303" y="240045"/>
                  </a:lnTo>
                </a:path>
                <a:path w="1302385" h="979805">
                  <a:moveTo>
                    <a:pt x="323205" y="136298"/>
                  </a:moveTo>
                  <a:lnTo>
                    <a:pt x="317414" y="137086"/>
                  </a:lnTo>
                  <a:lnTo>
                    <a:pt x="311051" y="135155"/>
                  </a:lnTo>
                </a:path>
                <a:path w="1302385" h="979805">
                  <a:moveTo>
                    <a:pt x="368963" y="291048"/>
                  </a:moveTo>
                  <a:lnTo>
                    <a:pt x="361419" y="292813"/>
                  </a:lnTo>
                  <a:lnTo>
                    <a:pt x="351856" y="289575"/>
                  </a:lnTo>
                </a:path>
                <a:path w="1302385" h="979805">
                  <a:moveTo>
                    <a:pt x="396192" y="202580"/>
                  </a:moveTo>
                  <a:lnTo>
                    <a:pt x="390744" y="203570"/>
                  </a:lnTo>
                  <a:lnTo>
                    <a:pt x="384368" y="202237"/>
                  </a:lnTo>
                </a:path>
                <a:path w="1302385" h="979805">
                  <a:moveTo>
                    <a:pt x="1079668" y="225694"/>
                  </a:moveTo>
                  <a:lnTo>
                    <a:pt x="1081092" y="229311"/>
                  </a:lnTo>
                  <a:lnTo>
                    <a:pt x="1084349" y="231434"/>
                  </a:lnTo>
                  <a:lnTo>
                    <a:pt x="1091943" y="232891"/>
                  </a:lnTo>
                  <a:lnTo>
                    <a:pt x="1106376" y="234508"/>
                  </a:lnTo>
                </a:path>
                <a:path w="1302385" h="979805">
                  <a:moveTo>
                    <a:pt x="1031713" y="146839"/>
                  </a:moveTo>
                  <a:lnTo>
                    <a:pt x="1036335" y="148910"/>
                  </a:lnTo>
                  <a:lnTo>
                    <a:pt x="1049632" y="146725"/>
                  </a:lnTo>
                </a:path>
                <a:path w="1302385" h="979805">
                  <a:moveTo>
                    <a:pt x="973788" y="240858"/>
                  </a:moveTo>
                  <a:lnTo>
                    <a:pt x="975299" y="248566"/>
                  </a:lnTo>
                  <a:lnTo>
                    <a:pt x="992482" y="247677"/>
                  </a:lnTo>
                </a:path>
                <a:path w="1302385" h="979805">
                  <a:moveTo>
                    <a:pt x="928030" y="134419"/>
                  </a:moveTo>
                  <a:lnTo>
                    <a:pt x="933618" y="133517"/>
                  </a:lnTo>
                  <a:lnTo>
                    <a:pt x="937021" y="132222"/>
                  </a:lnTo>
                </a:path>
                <a:path w="1302385" h="979805">
                  <a:moveTo>
                    <a:pt x="893752" y="292267"/>
                  </a:moveTo>
                  <a:lnTo>
                    <a:pt x="899645" y="294667"/>
                  </a:lnTo>
                  <a:lnTo>
                    <a:pt x="907380" y="292039"/>
                  </a:lnTo>
                </a:path>
                <a:path w="1302385" h="979805">
                  <a:moveTo>
                    <a:pt x="857926" y="198097"/>
                  </a:moveTo>
                  <a:lnTo>
                    <a:pt x="861393" y="199837"/>
                  </a:lnTo>
                  <a:lnTo>
                    <a:pt x="869546" y="196763"/>
                  </a:lnTo>
                </a:path>
                <a:path w="1302385" h="979805">
                  <a:moveTo>
                    <a:pt x="783262" y="322112"/>
                  </a:moveTo>
                  <a:lnTo>
                    <a:pt x="790057" y="322328"/>
                  </a:lnTo>
                  <a:lnTo>
                    <a:pt x="794350" y="319686"/>
                  </a:lnTo>
                </a:path>
                <a:path w="1302385" h="979805">
                  <a:moveTo>
                    <a:pt x="813996" y="393956"/>
                  </a:moveTo>
                  <a:lnTo>
                    <a:pt x="815406" y="389054"/>
                  </a:lnTo>
                  <a:lnTo>
                    <a:pt x="824449" y="386006"/>
                  </a:lnTo>
                </a:path>
                <a:path w="1302385" h="979805">
                  <a:moveTo>
                    <a:pt x="462994" y="380456"/>
                  </a:moveTo>
                  <a:lnTo>
                    <a:pt x="459120" y="371223"/>
                  </a:lnTo>
                  <a:lnTo>
                    <a:pt x="449075" y="368353"/>
                  </a:lnTo>
                </a:path>
                <a:path w="1302385" h="979805">
                  <a:moveTo>
                    <a:pt x="478488" y="310327"/>
                  </a:moveTo>
                  <a:lnTo>
                    <a:pt x="473230" y="311558"/>
                  </a:lnTo>
                  <a:lnTo>
                    <a:pt x="469204" y="309920"/>
                  </a:lnTo>
                </a:path>
                <a:path w="1302385" h="979805">
                  <a:moveTo>
                    <a:pt x="98263" y="435320"/>
                  </a:moveTo>
                  <a:lnTo>
                    <a:pt x="95253" y="439193"/>
                  </a:lnTo>
                  <a:lnTo>
                    <a:pt x="80902" y="436895"/>
                  </a:lnTo>
                </a:path>
                <a:path w="1302385" h="979805">
                  <a:moveTo>
                    <a:pt x="107229" y="508713"/>
                  </a:moveTo>
                  <a:lnTo>
                    <a:pt x="108245" y="515228"/>
                  </a:lnTo>
                  <a:lnTo>
                    <a:pt x="93475" y="522099"/>
                  </a:lnTo>
                </a:path>
                <a:path w="1302385" h="979805">
                  <a:moveTo>
                    <a:pt x="169230" y="353545"/>
                  </a:moveTo>
                  <a:lnTo>
                    <a:pt x="180297" y="352402"/>
                  </a:lnTo>
                  <a:lnTo>
                    <a:pt x="190244" y="354345"/>
                  </a:lnTo>
                  <a:lnTo>
                    <a:pt x="197421" y="357145"/>
                  </a:lnTo>
                  <a:lnTo>
                    <a:pt x="200180" y="358574"/>
                  </a:lnTo>
                </a:path>
                <a:path w="1302385" h="979805">
                  <a:moveTo>
                    <a:pt x="261445" y="359044"/>
                  </a:moveTo>
                  <a:lnTo>
                    <a:pt x="273887" y="358714"/>
                  </a:lnTo>
                  <a:lnTo>
                    <a:pt x="281892" y="360241"/>
                  </a:lnTo>
                  <a:lnTo>
                    <a:pt x="286173" y="362201"/>
                  </a:lnTo>
                  <a:lnTo>
                    <a:pt x="287442" y="363171"/>
                  </a:lnTo>
                </a:path>
                <a:path w="1302385" h="979805">
                  <a:moveTo>
                    <a:pt x="361114" y="390197"/>
                  </a:moveTo>
                  <a:lnTo>
                    <a:pt x="354828" y="391568"/>
                  </a:lnTo>
                  <a:lnTo>
                    <a:pt x="349494" y="388800"/>
                  </a:lnTo>
                </a:path>
                <a:path w="1302385" h="979805">
                  <a:moveTo>
                    <a:pt x="383632" y="404649"/>
                  </a:moveTo>
                  <a:lnTo>
                    <a:pt x="388953" y="407139"/>
                  </a:lnTo>
                  <a:lnTo>
                    <a:pt x="393398" y="414467"/>
                  </a:lnTo>
                </a:path>
              </a:pathLst>
            </a:custGeom>
            <a:noFill/>
            <a:ln w="12509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08" name="object 124">
              <a:extLst>
                <a:ext uri="{FF2B5EF4-FFF2-40B4-BE49-F238E27FC236}">
                  <a16:creationId xmlns:a16="http://schemas.microsoft.com/office/drawing/2014/main" id="{1546396C-5837-4F65-9FEE-F05272783E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1302" y="12807182"/>
              <a:ext cx="189572" cy="146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9" name="object 125">
              <a:extLst>
                <a:ext uri="{FF2B5EF4-FFF2-40B4-BE49-F238E27FC236}">
                  <a16:creationId xmlns:a16="http://schemas.microsoft.com/office/drawing/2014/main" id="{C9E3AEBA-C0D3-4C59-AA21-D0C712DBE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2694" y="12599826"/>
              <a:ext cx="236854" cy="88900"/>
            </a:xfrm>
            <a:custGeom>
              <a:avLst/>
              <a:gdLst>
                <a:gd name="T0" fmla="*/ 14490 w 236855"/>
                <a:gd name="T1" fmla="*/ 74075 h 88900"/>
                <a:gd name="T2" fmla="*/ 6515 w 236855"/>
                <a:gd name="T3" fmla="*/ 79460 h 88900"/>
                <a:gd name="T4" fmla="*/ 0 w 236855"/>
                <a:gd name="T5" fmla="*/ 88553 h 88900"/>
                <a:gd name="T6" fmla="*/ 33045 w 236855"/>
                <a:gd name="T7" fmla="*/ 60131 h 88900"/>
                <a:gd name="T8" fmla="*/ 38379 w 236855"/>
                <a:gd name="T9" fmla="*/ 58759 h 88900"/>
                <a:gd name="T10" fmla="*/ 46113 w 236855"/>
                <a:gd name="T11" fmla="*/ 54810 h 88900"/>
                <a:gd name="T12" fmla="*/ 98501 w 236855"/>
                <a:gd name="T13" fmla="*/ 27149 h 88900"/>
                <a:gd name="T14" fmla="*/ 104037 w 236855"/>
                <a:gd name="T15" fmla="*/ 22787 h 88900"/>
                <a:gd name="T16" fmla="*/ 109261 w 236855"/>
                <a:gd name="T17" fmla="*/ 20731 h 88900"/>
                <a:gd name="T18" fmla="*/ 117214 w 236855"/>
                <a:gd name="T19" fmla="*/ 20439 h 88900"/>
                <a:gd name="T20" fmla="*/ 130937 w 236855"/>
                <a:gd name="T21" fmla="*/ 21370 h 88900"/>
                <a:gd name="T22" fmla="*/ 195021 w 236855"/>
                <a:gd name="T23" fmla="*/ 9191 h 88900"/>
                <a:gd name="T24" fmla="*/ 200847 w 236855"/>
                <a:gd name="T25" fmla="*/ 2488 h 88900"/>
                <a:gd name="T26" fmla="*/ 207100 w 236855"/>
                <a:gd name="T27" fmla="*/ 0 h 88900"/>
                <a:gd name="T28" fmla="*/ 217661 w 236855"/>
                <a:gd name="T29" fmla="*/ 1497 h 88900"/>
                <a:gd name="T30" fmla="*/ 236410 w 236855"/>
                <a:gd name="T31" fmla="*/ 6753 h 88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6855" h="88900">
                  <a:moveTo>
                    <a:pt x="14490" y="74075"/>
                  </a:moveTo>
                  <a:lnTo>
                    <a:pt x="6515" y="79460"/>
                  </a:lnTo>
                  <a:lnTo>
                    <a:pt x="0" y="88553"/>
                  </a:lnTo>
                </a:path>
                <a:path w="236855" h="88900">
                  <a:moveTo>
                    <a:pt x="33045" y="60131"/>
                  </a:moveTo>
                  <a:lnTo>
                    <a:pt x="38379" y="58759"/>
                  </a:lnTo>
                  <a:lnTo>
                    <a:pt x="46113" y="54810"/>
                  </a:lnTo>
                </a:path>
                <a:path w="236855" h="88900">
                  <a:moveTo>
                    <a:pt x="98501" y="27149"/>
                  </a:moveTo>
                  <a:lnTo>
                    <a:pt x="104037" y="22787"/>
                  </a:lnTo>
                  <a:lnTo>
                    <a:pt x="109261" y="20731"/>
                  </a:lnTo>
                  <a:lnTo>
                    <a:pt x="117214" y="20439"/>
                  </a:lnTo>
                  <a:lnTo>
                    <a:pt x="130937" y="21370"/>
                  </a:lnTo>
                </a:path>
                <a:path w="236855" h="88900">
                  <a:moveTo>
                    <a:pt x="195021" y="9191"/>
                  </a:moveTo>
                  <a:lnTo>
                    <a:pt x="200847" y="2488"/>
                  </a:lnTo>
                  <a:lnTo>
                    <a:pt x="207100" y="0"/>
                  </a:lnTo>
                  <a:lnTo>
                    <a:pt x="217661" y="1497"/>
                  </a:lnTo>
                  <a:lnTo>
                    <a:pt x="236410" y="6753"/>
                  </a:lnTo>
                </a:path>
              </a:pathLst>
            </a:custGeom>
            <a:noFill/>
            <a:ln w="12509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10" name="object 126">
              <a:extLst>
                <a:ext uri="{FF2B5EF4-FFF2-40B4-BE49-F238E27FC236}">
                  <a16:creationId xmlns:a16="http://schemas.microsoft.com/office/drawing/2014/main" id="{65736951-B855-4E4D-B2D7-B9273A11F1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7739" y="12736455"/>
              <a:ext cx="155219" cy="213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1" name="object 127">
              <a:extLst>
                <a:ext uri="{FF2B5EF4-FFF2-40B4-BE49-F238E27FC236}">
                  <a16:creationId xmlns:a16="http://schemas.microsoft.com/office/drawing/2014/main" id="{9468171B-03A0-4430-B2EE-0CF23616B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9213" y="12609678"/>
              <a:ext cx="33020" cy="97155"/>
            </a:xfrm>
            <a:custGeom>
              <a:avLst/>
              <a:gdLst>
                <a:gd name="T0" fmla="*/ 20002 w 33019"/>
                <a:gd name="T1" fmla="*/ 0 h 97154"/>
                <a:gd name="T2" fmla="*/ 23507 w 33019"/>
                <a:gd name="T3" fmla="*/ 4864 h 97154"/>
                <a:gd name="T4" fmla="*/ 32905 w 33019"/>
                <a:gd name="T5" fmla="*/ 3556 h 97154"/>
                <a:gd name="T6" fmla="*/ 0 w 33019"/>
                <a:gd name="T7" fmla="*/ 82296 h 97154"/>
                <a:gd name="T8" fmla="*/ 1003 w 33019"/>
                <a:gd name="T9" fmla="*/ 93332 h 97154"/>
                <a:gd name="T10" fmla="*/ 9448 w 33019"/>
                <a:gd name="T11" fmla="*/ 96558 h 97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019" h="97154">
                  <a:moveTo>
                    <a:pt x="20002" y="0"/>
                  </a:moveTo>
                  <a:lnTo>
                    <a:pt x="23507" y="4864"/>
                  </a:lnTo>
                  <a:lnTo>
                    <a:pt x="32905" y="3556"/>
                  </a:lnTo>
                </a:path>
                <a:path w="33019" h="97154">
                  <a:moveTo>
                    <a:pt x="0" y="82296"/>
                  </a:moveTo>
                  <a:lnTo>
                    <a:pt x="1003" y="93332"/>
                  </a:lnTo>
                  <a:lnTo>
                    <a:pt x="9448" y="96558"/>
                  </a:lnTo>
                </a:path>
              </a:pathLst>
            </a:custGeom>
            <a:noFill/>
            <a:ln w="12509">
              <a:solidFill>
                <a:srgbClr val="120C1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112" name="object 128">
              <a:extLst>
                <a:ext uri="{FF2B5EF4-FFF2-40B4-BE49-F238E27FC236}">
                  <a16:creationId xmlns:a16="http://schemas.microsoft.com/office/drawing/2014/main" id="{DC1655BF-6CC9-4E27-B06E-A2109A8213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6905" y="11971820"/>
              <a:ext cx="147739" cy="173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9" name="object 129">
            <a:extLst>
              <a:ext uri="{FF2B5EF4-FFF2-40B4-BE49-F238E27FC236}">
                <a16:creationId xmlns:a16="http://schemas.microsoft.com/office/drawing/2014/main" id="{2152DAB1-8F81-4928-8E59-D00AB40CC524}"/>
              </a:ext>
            </a:extLst>
          </p:cNvPr>
          <p:cNvSpPr txBox="1"/>
          <p:nvPr/>
        </p:nvSpPr>
        <p:spPr>
          <a:xfrm>
            <a:off x="1614488" y="13350875"/>
            <a:ext cx="2208212" cy="197490"/>
          </a:xfrm>
          <a:prstGeom prst="rect">
            <a:avLst/>
          </a:prstGeom>
        </p:spPr>
        <p:txBody>
          <a:bodyPr wrap="square"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200" kern="0" spc="80" dirty="0">
                <a:solidFill>
                  <a:srgbClr val="231F20"/>
                </a:solidFill>
                <a:latin typeface="+mn-lt"/>
                <a:cs typeface="Calibri"/>
              </a:rPr>
              <a:t>... فورَ جفاف </a:t>
            </a:r>
            <a:r>
              <a:rPr lang="ar" sz="1200" kern="0" spc="60" dirty="0">
                <a:solidFill>
                  <a:srgbClr val="231F20"/>
                </a:solidFill>
                <a:latin typeface="+mn-lt"/>
                <a:cs typeface="Calibri"/>
              </a:rPr>
              <a:t>يديك، تصبحان آمنتين.</a:t>
            </a:r>
            <a:endParaRPr sz="1200" kern="0" dirty="0">
              <a:solidFill>
                <a:sysClr val="windowText" lastClr="000000"/>
              </a:solidFill>
              <a:latin typeface="+mn-lt"/>
              <a:cs typeface="Calibri"/>
            </a:endParaRPr>
          </a:p>
        </p:txBody>
      </p:sp>
      <p:sp>
        <p:nvSpPr>
          <p:cNvPr id="130" name="object 130">
            <a:extLst>
              <a:ext uri="{FF2B5EF4-FFF2-40B4-BE49-F238E27FC236}">
                <a16:creationId xmlns:a16="http://schemas.microsoft.com/office/drawing/2014/main" id="{40A0B9A5-1DBD-4E3C-ADEC-FF5038A8C165}"/>
              </a:ext>
            </a:extLst>
          </p:cNvPr>
          <p:cNvSpPr txBox="1"/>
          <p:nvPr/>
        </p:nvSpPr>
        <p:spPr>
          <a:xfrm>
            <a:off x="8516938" y="11001375"/>
            <a:ext cx="1045947" cy="259045"/>
          </a:xfrm>
          <a:prstGeom prst="rect">
            <a:avLst/>
          </a:prstGeom>
        </p:spPr>
        <p:txBody>
          <a:bodyPr wrap="square" lIns="0" tIns="12700" rIns="0" bIns="0" rtlCol="1">
            <a:spAutoFit/>
          </a:bodyPr>
          <a:lstStyle/>
          <a:p>
            <a:pPr marL="12700" algn="l" rtl="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-EG" sz="1600" b="1" kern="0" spc="80" dirty="0">
                <a:solidFill>
                  <a:srgbClr val="008FD5"/>
                </a:solidFill>
                <a:latin typeface="Calibri"/>
                <a:cs typeface="Calibri"/>
              </a:rPr>
              <a:t>40-60 </a:t>
            </a:r>
            <a:r>
              <a:rPr sz="1600" b="1" kern="0" spc="80" dirty="0" err="1">
                <a:solidFill>
                  <a:srgbClr val="008FD5"/>
                </a:solidFill>
                <a:latin typeface="Calibri"/>
                <a:cs typeface="Calibri"/>
              </a:rPr>
              <a:t>ثانيةً</a:t>
            </a:r>
            <a:endParaRPr sz="1600" b="1" kern="0" spc="80" dirty="0">
              <a:solidFill>
                <a:srgbClr val="008FD5"/>
              </a:solidFill>
              <a:latin typeface="Calibri"/>
              <a:cs typeface="Calibri"/>
            </a:endParaRPr>
          </a:p>
        </p:txBody>
      </p:sp>
      <p:sp>
        <p:nvSpPr>
          <p:cNvPr id="131" name="object 131">
            <a:extLst>
              <a:ext uri="{FF2B5EF4-FFF2-40B4-BE49-F238E27FC236}">
                <a16:creationId xmlns:a16="http://schemas.microsoft.com/office/drawing/2014/main" id="{56D51509-50E2-417F-A893-7C0046E12F0F}"/>
              </a:ext>
            </a:extLst>
          </p:cNvPr>
          <p:cNvSpPr txBox="1"/>
          <p:nvPr/>
        </p:nvSpPr>
        <p:spPr>
          <a:xfrm>
            <a:off x="3203575" y="10915650"/>
            <a:ext cx="1100138" cy="259045"/>
          </a:xfrm>
          <a:prstGeom prst="rect">
            <a:avLst/>
          </a:prstGeom>
        </p:spPr>
        <p:txBody>
          <a:bodyPr wrap="square" lIns="0" tIns="12700" rIns="0" bIns="0" rtlCol="1">
            <a:spAutoFit/>
          </a:bodyPr>
          <a:lstStyle/>
          <a:p>
            <a:pPr marL="12700" algn="l" rtl="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-EG" sz="1600" b="1" kern="0" spc="50" dirty="0">
                <a:solidFill>
                  <a:srgbClr val="F37031"/>
                </a:solidFill>
                <a:latin typeface="Calibri"/>
                <a:cs typeface="Calibri"/>
              </a:rPr>
              <a:t>20-30 ثانيةً</a:t>
            </a:r>
            <a:endParaRPr sz="1600" b="1" kern="0" spc="50" dirty="0">
              <a:solidFill>
                <a:srgbClr val="F37031"/>
              </a:solidFill>
              <a:latin typeface="Calibri"/>
              <a:cs typeface="Calibri"/>
            </a:endParaRPr>
          </a:p>
        </p:txBody>
      </p:sp>
      <p:grpSp>
        <p:nvGrpSpPr>
          <p:cNvPr id="2075" name="object 132">
            <a:extLst>
              <a:ext uri="{FF2B5EF4-FFF2-40B4-BE49-F238E27FC236}">
                <a16:creationId xmlns:a16="http://schemas.microsoft.com/office/drawing/2014/main" id="{4E17EA00-E487-4394-AC27-637AB0ABF93D}"/>
              </a:ext>
            </a:extLst>
          </p:cNvPr>
          <p:cNvGrpSpPr>
            <a:grpSpLocks/>
          </p:cNvGrpSpPr>
          <p:nvPr/>
        </p:nvGrpSpPr>
        <p:grpSpPr bwMode="auto">
          <a:xfrm>
            <a:off x="2401888" y="10606088"/>
            <a:ext cx="6016625" cy="947737"/>
            <a:chOff x="2401163" y="10606482"/>
            <a:chExt cx="6017260" cy="947419"/>
          </a:xfrm>
        </p:grpSpPr>
        <p:sp>
          <p:nvSpPr>
            <p:cNvPr id="2092" name="object 133">
              <a:extLst>
                <a:ext uri="{FF2B5EF4-FFF2-40B4-BE49-F238E27FC236}">
                  <a16:creationId xmlns:a16="http://schemas.microsoft.com/office/drawing/2014/main" id="{562A7001-8683-4157-8DD8-6CDCA03FC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555" y="10782542"/>
              <a:ext cx="521334" cy="508000"/>
            </a:xfrm>
            <a:custGeom>
              <a:avLst/>
              <a:gdLst>
                <a:gd name="T0" fmla="*/ 260438 w 521335"/>
                <a:gd name="T1" fmla="*/ 0 h 508000"/>
                <a:gd name="T2" fmla="*/ 213616 w 521335"/>
                <a:gd name="T3" fmla="*/ 4086 h 508000"/>
                <a:gd name="T4" fmla="*/ 169551 w 521335"/>
                <a:gd name="T5" fmla="*/ 15867 h 508000"/>
                <a:gd name="T6" fmla="*/ 128977 w 521335"/>
                <a:gd name="T7" fmla="*/ 34629 h 508000"/>
                <a:gd name="T8" fmla="*/ 92629 w 521335"/>
                <a:gd name="T9" fmla="*/ 59654 h 508000"/>
                <a:gd name="T10" fmla="*/ 61242 w 521335"/>
                <a:gd name="T11" fmla="*/ 90227 h 508000"/>
                <a:gd name="T12" fmla="*/ 35551 w 521335"/>
                <a:gd name="T13" fmla="*/ 125632 h 508000"/>
                <a:gd name="T14" fmla="*/ 16290 w 521335"/>
                <a:gd name="T15" fmla="*/ 165153 h 508000"/>
                <a:gd name="T16" fmla="*/ 4195 w 521335"/>
                <a:gd name="T17" fmla="*/ 208075 h 508000"/>
                <a:gd name="T18" fmla="*/ 0 w 521335"/>
                <a:gd name="T19" fmla="*/ 253682 h 508000"/>
                <a:gd name="T20" fmla="*/ 4195 w 521335"/>
                <a:gd name="T21" fmla="*/ 299301 h 508000"/>
                <a:gd name="T22" fmla="*/ 16290 w 521335"/>
                <a:gd name="T23" fmla="*/ 342236 h 508000"/>
                <a:gd name="T24" fmla="*/ 35551 w 521335"/>
                <a:gd name="T25" fmla="*/ 381769 h 508000"/>
                <a:gd name="T26" fmla="*/ 61242 w 521335"/>
                <a:gd name="T27" fmla="*/ 417185 h 508000"/>
                <a:gd name="T28" fmla="*/ 92629 w 521335"/>
                <a:gd name="T29" fmla="*/ 447767 h 508000"/>
                <a:gd name="T30" fmla="*/ 128977 w 521335"/>
                <a:gd name="T31" fmla="*/ 472800 h 508000"/>
                <a:gd name="T32" fmla="*/ 169551 w 521335"/>
                <a:gd name="T33" fmla="*/ 491568 h 508000"/>
                <a:gd name="T34" fmla="*/ 213616 w 521335"/>
                <a:gd name="T35" fmla="*/ 503353 h 508000"/>
                <a:gd name="T36" fmla="*/ 260438 w 521335"/>
                <a:gd name="T37" fmla="*/ 507441 h 508000"/>
                <a:gd name="T38" fmla="*/ 307257 w 521335"/>
                <a:gd name="T39" fmla="*/ 503353 h 508000"/>
                <a:gd name="T40" fmla="*/ 351322 w 521335"/>
                <a:gd name="T41" fmla="*/ 491568 h 508000"/>
                <a:gd name="T42" fmla="*/ 391898 w 521335"/>
                <a:gd name="T43" fmla="*/ 472800 h 508000"/>
                <a:gd name="T44" fmla="*/ 428248 w 521335"/>
                <a:gd name="T45" fmla="*/ 447767 h 508000"/>
                <a:gd name="T46" fmla="*/ 459638 w 521335"/>
                <a:gd name="T47" fmla="*/ 417185 h 508000"/>
                <a:gd name="T48" fmla="*/ 485333 w 521335"/>
                <a:gd name="T49" fmla="*/ 381769 h 508000"/>
                <a:gd name="T50" fmla="*/ 504597 w 521335"/>
                <a:gd name="T51" fmla="*/ 342236 h 508000"/>
                <a:gd name="T52" fmla="*/ 516694 w 521335"/>
                <a:gd name="T53" fmla="*/ 299301 h 508000"/>
                <a:gd name="T54" fmla="*/ 520890 w 521335"/>
                <a:gd name="T55" fmla="*/ 253682 h 508000"/>
                <a:gd name="T56" fmla="*/ 516694 w 521335"/>
                <a:gd name="T57" fmla="*/ 208075 h 508000"/>
                <a:gd name="T58" fmla="*/ 504597 w 521335"/>
                <a:gd name="T59" fmla="*/ 165153 h 508000"/>
                <a:gd name="T60" fmla="*/ 485333 w 521335"/>
                <a:gd name="T61" fmla="*/ 125632 h 508000"/>
                <a:gd name="T62" fmla="*/ 459638 w 521335"/>
                <a:gd name="T63" fmla="*/ 90227 h 508000"/>
                <a:gd name="T64" fmla="*/ 428248 w 521335"/>
                <a:gd name="T65" fmla="*/ 59654 h 508000"/>
                <a:gd name="T66" fmla="*/ 391898 w 521335"/>
                <a:gd name="T67" fmla="*/ 34629 h 508000"/>
                <a:gd name="T68" fmla="*/ 351322 w 521335"/>
                <a:gd name="T69" fmla="*/ 15867 h 508000"/>
                <a:gd name="T70" fmla="*/ 307257 w 521335"/>
                <a:gd name="T71" fmla="*/ 4086 h 508000"/>
                <a:gd name="T72" fmla="*/ 260438 w 521335"/>
                <a:gd name="T73" fmla="*/ 0 h 50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1335" h="508000">
                  <a:moveTo>
                    <a:pt x="260438" y="0"/>
                  </a:moveTo>
                  <a:lnTo>
                    <a:pt x="213616" y="4086"/>
                  </a:lnTo>
                  <a:lnTo>
                    <a:pt x="169551" y="15867"/>
                  </a:lnTo>
                  <a:lnTo>
                    <a:pt x="128977" y="34629"/>
                  </a:lnTo>
                  <a:lnTo>
                    <a:pt x="92629" y="59654"/>
                  </a:lnTo>
                  <a:lnTo>
                    <a:pt x="61242" y="90227"/>
                  </a:lnTo>
                  <a:lnTo>
                    <a:pt x="35551" y="125632"/>
                  </a:lnTo>
                  <a:lnTo>
                    <a:pt x="16290" y="165153"/>
                  </a:lnTo>
                  <a:lnTo>
                    <a:pt x="4195" y="208075"/>
                  </a:lnTo>
                  <a:lnTo>
                    <a:pt x="0" y="253682"/>
                  </a:lnTo>
                  <a:lnTo>
                    <a:pt x="4195" y="299301"/>
                  </a:lnTo>
                  <a:lnTo>
                    <a:pt x="16290" y="342236"/>
                  </a:lnTo>
                  <a:lnTo>
                    <a:pt x="35551" y="381769"/>
                  </a:lnTo>
                  <a:lnTo>
                    <a:pt x="61242" y="417185"/>
                  </a:lnTo>
                  <a:lnTo>
                    <a:pt x="92629" y="447767"/>
                  </a:lnTo>
                  <a:lnTo>
                    <a:pt x="128977" y="472800"/>
                  </a:lnTo>
                  <a:lnTo>
                    <a:pt x="169551" y="491568"/>
                  </a:lnTo>
                  <a:lnTo>
                    <a:pt x="213616" y="503353"/>
                  </a:lnTo>
                  <a:lnTo>
                    <a:pt x="260438" y="507441"/>
                  </a:lnTo>
                  <a:lnTo>
                    <a:pt x="307257" y="503353"/>
                  </a:lnTo>
                  <a:lnTo>
                    <a:pt x="351322" y="491568"/>
                  </a:lnTo>
                  <a:lnTo>
                    <a:pt x="391898" y="472800"/>
                  </a:lnTo>
                  <a:lnTo>
                    <a:pt x="428248" y="447767"/>
                  </a:lnTo>
                  <a:lnTo>
                    <a:pt x="459638" y="417185"/>
                  </a:lnTo>
                  <a:lnTo>
                    <a:pt x="485333" y="381769"/>
                  </a:lnTo>
                  <a:lnTo>
                    <a:pt x="504597" y="342236"/>
                  </a:lnTo>
                  <a:lnTo>
                    <a:pt x="516694" y="299301"/>
                  </a:lnTo>
                  <a:lnTo>
                    <a:pt x="520890" y="253682"/>
                  </a:lnTo>
                  <a:lnTo>
                    <a:pt x="516694" y="208075"/>
                  </a:lnTo>
                  <a:lnTo>
                    <a:pt x="504597" y="165153"/>
                  </a:lnTo>
                  <a:lnTo>
                    <a:pt x="485333" y="125632"/>
                  </a:lnTo>
                  <a:lnTo>
                    <a:pt x="459638" y="90227"/>
                  </a:lnTo>
                  <a:lnTo>
                    <a:pt x="428248" y="59654"/>
                  </a:lnTo>
                  <a:lnTo>
                    <a:pt x="391898" y="34629"/>
                  </a:lnTo>
                  <a:lnTo>
                    <a:pt x="351322" y="15867"/>
                  </a:lnTo>
                  <a:lnTo>
                    <a:pt x="307257" y="4086"/>
                  </a:lnTo>
                  <a:lnTo>
                    <a:pt x="2604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pic>
          <p:nvPicPr>
            <p:cNvPr id="2093" name="object 134">
              <a:extLst>
                <a:ext uri="{FF2B5EF4-FFF2-40B4-BE49-F238E27FC236}">
                  <a16:creationId xmlns:a16="http://schemas.microsoft.com/office/drawing/2014/main" id="{9F50254E-9BD2-4825-A498-1C1C7B69E0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2499" y="11036681"/>
              <a:ext cx="229755" cy="25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4" name="object 135">
              <a:extLst>
                <a:ext uri="{FF2B5EF4-FFF2-40B4-BE49-F238E27FC236}">
                  <a16:creationId xmlns:a16="http://schemas.microsoft.com/office/drawing/2014/main" id="{FF551874-50A0-4A55-8F94-8C20D4EF0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555" y="10782542"/>
              <a:ext cx="521334" cy="508000"/>
            </a:xfrm>
            <a:custGeom>
              <a:avLst/>
              <a:gdLst>
                <a:gd name="T0" fmla="*/ 260438 w 521335"/>
                <a:gd name="T1" fmla="*/ 0 h 508000"/>
                <a:gd name="T2" fmla="*/ 307257 w 521335"/>
                <a:gd name="T3" fmla="*/ 4086 h 508000"/>
                <a:gd name="T4" fmla="*/ 351322 w 521335"/>
                <a:gd name="T5" fmla="*/ 15867 h 508000"/>
                <a:gd name="T6" fmla="*/ 391898 w 521335"/>
                <a:gd name="T7" fmla="*/ 34629 h 508000"/>
                <a:gd name="T8" fmla="*/ 428248 w 521335"/>
                <a:gd name="T9" fmla="*/ 59654 h 508000"/>
                <a:gd name="T10" fmla="*/ 459638 w 521335"/>
                <a:gd name="T11" fmla="*/ 90227 h 508000"/>
                <a:gd name="T12" fmla="*/ 485333 w 521335"/>
                <a:gd name="T13" fmla="*/ 125632 h 508000"/>
                <a:gd name="T14" fmla="*/ 504597 w 521335"/>
                <a:gd name="T15" fmla="*/ 165153 h 508000"/>
                <a:gd name="T16" fmla="*/ 516694 w 521335"/>
                <a:gd name="T17" fmla="*/ 208075 h 508000"/>
                <a:gd name="T18" fmla="*/ 520890 w 521335"/>
                <a:gd name="T19" fmla="*/ 253682 h 508000"/>
                <a:gd name="T20" fmla="*/ 516694 w 521335"/>
                <a:gd name="T21" fmla="*/ 299301 h 508000"/>
                <a:gd name="T22" fmla="*/ 504597 w 521335"/>
                <a:gd name="T23" fmla="*/ 342236 h 508000"/>
                <a:gd name="T24" fmla="*/ 485333 w 521335"/>
                <a:gd name="T25" fmla="*/ 381769 h 508000"/>
                <a:gd name="T26" fmla="*/ 459638 w 521335"/>
                <a:gd name="T27" fmla="*/ 417185 h 508000"/>
                <a:gd name="T28" fmla="*/ 428248 w 521335"/>
                <a:gd name="T29" fmla="*/ 447767 h 508000"/>
                <a:gd name="T30" fmla="*/ 391898 w 521335"/>
                <a:gd name="T31" fmla="*/ 472800 h 508000"/>
                <a:gd name="T32" fmla="*/ 351322 w 521335"/>
                <a:gd name="T33" fmla="*/ 491568 h 508000"/>
                <a:gd name="T34" fmla="*/ 307257 w 521335"/>
                <a:gd name="T35" fmla="*/ 503353 h 508000"/>
                <a:gd name="T36" fmla="*/ 260438 w 521335"/>
                <a:gd name="T37" fmla="*/ 507441 h 508000"/>
                <a:gd name="T38" fmla="*/ 213616 w 521335"/>
                <a:gd name="T39" fmla="*/ 503353 h 508000"/>
                <a:gd name="T40" fmla="*/ 169551 w 521335"/>
                <a:gd name="T41" fmla="*/ 491568 h 508000"/>
                <a:gd name="T42" fmla="*/ 128977 w 521335"/>
                <a:gd name="T43" fmla="*/ 472800 h 508000"/>
                <a:gd name="T44" fmla="*/ 92629 w 521335"/>
                <a:gd name="T45" fmla="*/ 447767 h 508000"/>
                <a:gd name="T46" fmla="*/ 61242 w 521335"/>
                <a:gd name="T47" fmla="*/ 417185 h 508000"/>
                <a:gd name="T48" fmla="*/ 35551 w 521335"/>
                <a:gd name="T49" fmla="*/ 381769 h 508000"/>
                <a:gd name="T50" fmla="*/ 16290 w 521335"/>
                <a:gd name="T51" fmla="*/ 342236 h 508000"/>
                <a:gd name="T52" fmla="*/ 4195 w 521335"/>
                <a:gd name="T53" fmla="*/ 299301 h 508000"/>
                <a:gd name="T54" fmla="*/ 0 w 521335"/>
                <a:gd name="T55" fmla="*/ 253682 h 508000"/>
                <a:gd name="T56" fmla="*/ 4195 w 521335"/>
                <a:gd name="T57" fmla="*/ 208075 h 508000"/>
                <a:gd name="T58" fmla="*/ 16290 w 521335"/>
                <a:gd name="T59" fmla="*/ 165153 h 508000"/>
                <a:gd name="T60" fmla="*/ 35551 w 521335"/>
                <a:gd name="T61" fmla="*/ 125632 h 508000"/>
                <a:gd name="T62" fmla="*/ 61242 w 521335"/>
                <a:gd name="T63" fmla="*/ 90227 h 508000"/>
                <a:gd name="T64" fmla="*/ 92629 w 521335"/>
                <a:gd name="T65" fmla="*/ 59654 h 508000"/>
                <a:gd name="T66" fmla="*/ 128977 w 521335"/>
                <a:gd name="T67" fmla="*/ 34629 h 508000"/>
                <a:gd name="T68" fmla="*/ 169551 w 521335"/>
                <a:gd name="T69" fmla="*/ 15867 h 508000"/>
                <a:gd name="T70" fmla="*/ 213616 w 521335"/>
                <a:gd name="T71" fmla="*/ 4086 h 508000"/>
                <a:gd name="T72" fmla="*/ 260438 w 521335"/>
                <a:gd name="T73" fmla="*/ 0 h 50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1335" h="508000">
                  <a:moveTo>
                    <a:pt x="260438" y="0"/>
                  </a:moveTo>
                  <a:lnTo>
                    <a:pt x="307257" y="4086"/>
                  </a:lnTo>
                  <a:lnTo>
                    <a:pt x="351322" y="15867"/>
                  </a:lnTo>
                  <a:lnTo>
                    <a:pt x="391898" y="34629"/>
                  </a:lnTo>
                  <a:lnTo>
                    <a:pt x="428248" y="59654"/>
                  </a:lnTo>
                  <a:lnTo>
                    <a:pt x="459638" y="90227"/>
                  </a:lnTo>
                  <a:lnTo>
                    <a:pt x="485333" y="125632"/>
                  </a:lnTo>
                  <a:lnTo>
                    <a:pt x="504597" y="165153"/>
                  </a:lnTo>
                  <a:lnTo>
                    <a:pt x="516694" y="208075"/>
                  </a:lnTo>
                  <a:lnTo>
                    <a:pt x="520890" y="253682"/>
                  </a:lnTo>
                  <a:lnTo>
                    <a:pt x="516694" y="299301"/>
                  </a:lnTo>
                  <a:lnTo>
                    <a:pt x="504597" y="342236"/>
                  </a:lnTo>
                  <a:lnTo>
                    <a:pt x="485333" y="381769"/>
                  </a:lnTo>
                  <a:lnTo>
                    <a:pt x="459638" y="417185"/>
                  </a:lnTo>
                  <a:lnTo>
                    <a:pt x="428248" y="447767"/>
                  </a:lnTo>
                  <a:lnTo>
                    <a:pt x="391898" y="472800"/>
                  </a:lnTo>
                  <a:lnTo>
                    <a:pt x="351322" y="491568"/>
                  </a:lnTo>
                  <a:lnTo>
                    <a:pt x="307257" y="503353"/>
                  </a:lnTo>
                  <a:lnTo>
                    <a:pt x="260438" y="507441"/>
                  </a:lnTo>
                  <a:lnTo>
                    <a:pt x="213616" y="503353"/>
                  </a:lnTo>
                  <a:lnTo>
                    <a:pt x="169551" y="491568"/>
                  </a:lnTo>
                  <a:lnTo>
                    <a:pt x="128977" y="472800"/>
                  </a:lnTo>
                  <a:lnTo>
                    <a:pt x="92629" y="447767"/>
                  </a:lnTo>
                  <a:lnTo>
                    <a:pt x="61242" y="417185"/>
                  </a:lnTo>
                  <a:lnTo>
                    <a:pt x="35551" y="381769"/>
                  </a:lnTo>
                  <a:lnTo>
                    <a:pt x="16290" y="342236"/>
                  </a:lnTo>
                  <a:lnTo>
                    <a:pt x="4195" y="299301"/>
                  </a:lnTo>
                  <a:lnTo>
                    <a:pt x="0" y="253682"/>
                  </a:lnTo>
                  <a:lnTo>
                    <a:pt x="4195" y="208075"/>
                  </a:lnTo>
                  <a:lnTo>
                    <a:pt x="16290" y="165153"/>
                  </a:lnTo>
                  <a:lnTo>
                    <a:pt x="35551" y="125632"/>
                  </a:lnTo>
                  <a:lnTo>
                    <a:pt x="61242" y="90227"/>
                  </a:lnTo>
                  <a:lnTo>
                    <a:pt x="92629" y="59654"/>
                  </a:lnTo>
                  <a:lnTo>
                    <a:pt x="128977" y="34629"/>
                  </a:lnTo>
                  <a:lnTo>
                    <a:pt x="169551" y="15867"/>
                  </a:lnTo>
                  <a:lnTo>
                    <a:pt x="213616" y="4086"/>
                  </a:lnTo>
                  <a:lnTo>
                    <a:pt x="260438" y="0"/>
                  </a:lnTo>
                </a:path>
              </a:pathLst>
            </a:custGeom>
            <a:noFill/>
            <a:ln w="22783">
              <a:solidFill>
                <a:srgbClr val="110C1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095" name="object 136">
              <a:extLst>
                <a:ext uri="{FF2B5EF4-FFF2-40B4-BE49-F238E27FC236}">
                  <a16:creationId xmlns:a16="http://schemas.microsoft.com/office/drawing/2014/main" id="{3007FDAE-62FC-48B5-BEC3-1623B5B92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085" y="10783037"/>
              <a:ext cx="521334" cy="508000"/>
            </a:xfrm>
            <a:custGeom>
              <a:avLst/>
              <a:gdLst>
                <a:gd name="T0" fmla="*/ 0 w 521335"/>
                <a:gd name="T1" fmla="*/ 253682 h 508000"/>
                <a:gd name="T2" fmla="*/ 44818 w 521335"/>
                <a:gd name="T3" fmla="*/ 253682 h 508000"/>
                <a:gd name="T4" fmla="*/ 476046 w 521335"/>
                <a:gd name="T5" fmla="*/ 253682 h 508000"/>
                <a:gd name="T6" fmla="*/ 520890 w 521335"/>
                <a:gd name="T7" fmla="*/ 253682 h 508000"/>
                <a:gd name="T8" fmla="*/ 260413 w 521335"/>
                <a:gd name="T9" fmla="*/ 462597 h 508000"/>
                <a:gd name="T10" fmla="*/ 260413 w 521335"/>
                <a:gd name="T11" fmla="*/ 507441 h 508000"/>
                <a:gd name="T12" fmla="*/ 260413 w 521335"/>
                <a:gd name="T13" fmla="*/ 0 h 508000"/>
                <a:gd name="T14" fmla="*/ 260413 w 521335"/>
                <a:gd name="T15" fmla="*/ 44818 h 50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1335" h="508000">
                  <a:moveTo>
                    <a:pt x="0" y="253682"/>
                  </a:moveTo>
                  <a:lnTo>
                    <a:pt x="44818" y="253682"/>
                  </a:lnTo>
                </a:path>
                <a:path w="521335" h="508000">
                  <a:moveTo>
                    <a:pt x="476046" y="253682"/>
                  </a:moveTo>
                  <a:lnTo>
                    <a:pt x="520890" y="253682"/>
                  </a:lnTo>
                </a:path>
                <a:path w="521335" h="508000">
                  <a:moveTo>
                    <a:pt x="260413" y="462597"/>
                  </a:moveTo>
                  <a:lnTo>
                    <a:pt x="260413" y="507441"/>
                  </a:lnTo>
                </a:path>
                <a:path w="521335" h="508000">
                  <a:moveTo>
                    <a:pt x="260413" y="0"/>
                  </a:moveTo>
                  <a:lnTo>
                    <a:pt x="260413" y="44818"/>
                  </a:lnTo>
                </a:path>
              </a:pathLst>
            </a:custGeom>
            <a:noFill/>
            <a:ln w="1581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096" name="object 137">
              <a:extLst>
                <a:ext uri="{FF2B5EF4-FFF2-40B4-BE49-F238E27FC236}">
                  <a16:creationId xmlns:a16="http://schemas.microsoft.com/office/drawing/2014/main" id="{B72B536B-84B3-4890-AEC3-B94A16F37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2499" y="10873969"/>
              <a:ext cx="109220" cy="361315"/>
            </a:xfrm>
            <a:custGeom>
              <a:avLst/>
              <a:gdLst>
                <a:gd name="T0" fmla="*/ 108826 w 109219"/>
                <a:gd name="T1" fmla="*/ 361048 h 361315"/>
                <a:gd name="T2" fmla="*/ 0 w 109219"/>
                <a:gd name="T3" fmla="*/ 162712 h 361315"/>
                <a:gd name="T4" fmla="*/ 0 w 109219"/>
                <a:gd name="T5" fmla="*/ 0 h 36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219" h="361315">
                  <a:moveTo>
                    <a:pt x="108826" y="361048"/>
                  </a:moveTo>
                  <a:lnTo>
                    <a:pt x="0" y="162712"/>
                  </a:lnTo>
                  <a:lnTo>
                    <a:pt x="0" y="0"/>
                  </a:lnTo>
                </a:path>
              </a:pathLst>
            </a:custGeom>
            <a:noFill/>
            <a:ln w="22783">
              <a:solidFill>
                <a:srgbClr val="110C1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097" name="object 138">
              <a:extLst>
                <a:ext uri="{FF2B5EF4-FFF2-40B4-BE49-F238E27FC236}">
                  <a16:creationId xmlns:a16="http://schemas.microsoft.com/office/drawing/2014/main" id="{960023DC-483E-4F22-8DB5-F0E2A29BD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978" y="10892714"/>
              <a:ext cx="521334" cy="508000"/>
            </a:xfrm>
            <a:custGeom>
              <a:avLst/>
              <a:gdLst>
                <a:gd name="T0" fmla="*/ 260438 w 521334"/>
                <a:gd name="T1" fmla="*/ 0 h 508000"/>
                <a:gd name="T2" fmla="*/ 213616 w 521334"/>
                <a:gd name="T3" fmla="*/ 4086 h 508000"/>
                <a:gd name="T4" fmla="*/ 169551 w 521334"/>
                <a:gd name="T5" fmla="*/ 15869 h 508000"/>
                <a:gd name="T6" fmla="*/ 128977 w 521334"/>
                <a:gd name="T7" fmla="*/ 34631 h 508000"/>
                <a:gd name="T8" fmla="*/ 92629 w 521334"/>
                <a:gd name="T9" fmla="*/ 59658 h 508000"/>
                <a:gd name="T10" fmla="*/ 61242 w 521334"/>
                <a:gd name="T11" fmla="*/ 90232 h 508000"/>
                <a:gd name="T12" fmla="*/ 35551 w 521334"/>
                <a:gd name="T13" fmla="*/ 125637 h 508000"/>
                <a:gd name="T14" fmla="*/ 16290 w 521334"/>
                <a:gd name="T15" fmla="*/ 165158 h 508000"/>
                <a:gd name="T16" fmla="*/ 4195 w 521334"/>
                <a:gd name="T17" fmla="*/ 208079 h 508000"/>
                <a:gd name="T18" fmla="*/ 0 w 521334"/>
                <a:gd name="T19" fmla="*/ 253682 h 508000"/>
                <a:gd name="T20" fmla="*/ 4195 w 521334"/>
                <a:gd name="T21" fmla="*/ 299309 h 508000"/>
                <a:gd name="T22" fmla="*/ 16290 w 521334"/>
                <a:gd name="T23" fmla="*/ 342248 h 508000"/>
                <a:gd name="T24" fmla="*/ 35551 w 521334"/>
                <a:gd name="T25" fmla="*/ 381784 h 508000"/>
                <a:gd name="T26" fmla="*/ 61242 w 521334"/>
                <a:gd name="T27" fmla="*/ 417201 h 508000"/>
                <a:gd name="T28" fmla="*/ 92629 w 521334"/>
                <a:gd name="T29" fmla="*/ 447783 h 508000"/>
                <a:gd name="T30" fmla="*/ 128977 w 521334"/>
                <a:gd name="T31" fmla="*/ 472815 h 508000"/>
                <a:gd name="T32" fmla="*/ 169551 w 521334"/>
                <a:gd name="T33" fmla="*/ 491582 h 508000"/>
                <a:gd name="T34" fmla="*/ 213616 w 521334"/>
                <a:gd name="T35" fmla="*/ 503366 h 508000"/>
                <a:gd name="T36" fmla="*/ 260438 w 521334"/>
                <a:gd name="T37" fmla="*/ 507453 h 508000"/>
                <a:gd name="T38" fmla="*/ 307261 w 521334"/>
                <a:gd name="T39" fmla="*/ 503366 h 508000"/>
                <a:gd name="T40" fmla="*/ 351327 w 521334"/>
                <a:gd name="T41" fmla="*/ 491582 h 508000"/>
                <a:gd name="T42" fmla="*/ 391903 w 521334"/>
                <a:gd name="T43" fmla="*/ 472815 h 508000"/>
                <a:gd name="T44" fmla="*/ 428253 w 521334"/>
                <a:gd name="T45" fmla="*/ 447783 h 508000"/>
                <a:gd name="T46" fmla="*/ 459642 w 521334"/>
                <a:gd name="T47" fmla="*/ 417201 h 508000"/>
                <a:gd name="T48" fmla="*/ 485336 w 521334"/>
                <a:gd name="T49" fmla="*/ 381784 h 508000"/>
                <a:gd name="T50" fmla="*/ 504598 w 521334"/>
                <a:gd name="T51" fmla="*/ 342248 h 508000"/>
                <a:gd name="T52" fmla="*/ 516695 w 521334"/>
                <a:gd name="T53" fmla="*/ 299309 h 508000"/>
                <a:gd name="T54" fmla="*/ 520890 w 521334"/>
                <a:gd name="T55" fmla="*/ 253682 h 508000"/>
                <a:gd name="T56" fmla="*/ 516695 w 521334"/>
                <a:gd name="T57" fmla="*/ 208079 h 508000"/>
                <a:gd name="T58" fmla="*/ 504598 w 521334"/>
                <a:gd name="T59" fmla="*/ 165158 h 508000"/>
                <a:gd name="T60" fmla="*/ 485336 w 521334"/>
                <a:gd name="T61" fmla="*/ 125637 h 508000"/>
                <a:gd name="T62" fmla="*/ 459642 w 521334"/>
                <a:gd name="T63" fmla="*/ 90232 h 508000"/>
                <a:gd name="T64" fmla="*/ 428253 w 521334"/>
                <a:gd name="T65" fmla="*/ 59658 h 508000"/>
                <a:gd name="T66" fmla="*/ 391903 w 521334"/>
                <a:gd name="T67" fmla="*/ 34631 h 508000"/>
                <a:gd name="T68" fmla="*/ 351327 w 521334"/>
                <a:gd name="T69" fmla="*/ 15869 h 508000"/>
                <a:gd name="T70" fmla="*/ 307261 w 521334"/>
                <a:gd name="T71" fmla="*/ 4086 h 508000"/>
                <a:gd name="T72" fmla="*/ 260438 w 521334"/>
                <a:gd name="T73" fmla="*/ 0 h 50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1334" h="508000">
                  <a:moveTo>
                    <a:pt x="260438" y="0"/>
                  </a:moveTo>
                  <a:lnTo>
                    <a:pt x="213616" y="4086"/>
                  </a:lnTo>
                  <a:lnTo>
                    <a:pt x="169551" y="15869"/>
                  </a:lnTo>
                  <a:lnTo>
                    <a:pt x="128977" y="34631"/>
                  </a:lnTo>
                  <a:lnTo>
                    <a:pt x="92629" y="59658"/>
                  </a:lnTo>
                  <a:lnTo>
                    <a:pt x="61242" y="90232"/>
                  </a:lnTo>
                  <a:lnTo>
                    <a:pt x="35551" y="125637"/>
                  </a:lnTo>
                  <a:lnTo>
                    <a:pt x="16290" y="165158"/>
                  </a:lnTo>
                  <a:lnTo>
                    <a:pt x="4195" y="208079"/>
                  </a:lnTo>
                  <a:lnTo>
                    <a:pt x="0" y="253682"/>
                  </a:lnTo>
                  <a:lnTo>
                    <a:pt x="4195" y="299309"/>
                  </a:lnTo>
                  <a:lnTo>
                    <a:pt x="16290" y="342248"/>
                  </a:lnTo>
                  <a:lnTo>
                    <a:pt x="35551" y="381784"/>
                  </a:lnTo>
                  <a:lnTo>
                    <a:pt x="61242" y="417201"/>
                  </a:lnTo>
                  <a:lnTo>
                    <a:pt x="92629" y="447783"/>
                  </a:lnTo>
                  <a:lnTo>
                    <a:pt x="128977" y="472815"/>
                  </a:lnTo>
                  <a:lnTo>
                    <a:pt x="169551" y="491582"/>
                  </a:lnTo>
                  <a:lnTo>
                    <a:pt x="213616" y="503366"/>
                  </a:lnTo>
                  <a:lnTo>
                    <a:pt x="260438" y="507453"/>
                  </a:lnTo>
                  <a:lnTo>
                    <a:pt x="307261" y="503366"/>
                  </a:lnTo>
                  <a:lnTo>
                    <a:pt x="351327" y="491582"/>
                  </a:lnTo>
                  <a:lnTo>
                    <a:pt x="391903" y="472815"/>
                  </a:lnTo>
                  <a:lnTo>
                    <a:pt x="428253" y="447783"/>
                  </a:lnTo>
                  <a:lnTo>
                    <a:pt x="459642" y="417201"/>
                  </a:lnTo>
                  <a:lnTo>
                    <a:pt x="485336" y="381784"/>
                  </a:lnTo>
                  <a:lnTo>
                    <a:pt x="504598" y="342248"/>
                  </a:lnTo>
                  <a:lnTo>
                    <a:pt x="516695" y="299309"/>
                  </a:lnTo>
                  <a:lnTo>
                    <a:pt x="520890" y="253682"/>
                  </a:lnTo>
                  <a:lnTo>
                    <a:pt x="516695" y="208079"/>
                  </a:lnTo>
                  <a:lnTo>
                    <a:pt x="504598" y="165158"/>
                  </a:lnTo>
                  <a:lnTo>
                    <a:pt x="485336" y="125637"/>
                  </a:lnTo>
                  <a:lnTo>
                    <a:pt x="459642" y="90232"/>
                  </a:lnTo>
                  <a:lnTo>
                    <a:pt x="428253" y="59658"/>
                  </a:lnTo>
                  <a:lnTo>
                    <a:pt x="391903" y="34631"/>
                  </a:lnTo>
                  <a:lnTo>
                    <a:pt x="351327" y="15869"/>
                  </a:lnTo>
                  <a:lnTo>
                    <a:pt x="307261" y="4086"/>
                  </a:lnTo>
                  <a:lnTo>
                    <a:pt x="2604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098" name="object 139">
              <a:extLst>
                <a:ext uri="{FF2B5EF4-FFF2-40B4-BE49-F238E27FC236}">
                  <a16:creationId xmlns:a16="http://schemas.microsoft.com/office/drawing/2014/main" id="{A152CC1A-03DC-4489-8192-DC2D91A9B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978" y="10892714"/>
              <a:ext cx="260985" cy="360045"/>
            </a:xfrm>
            <a:custGeom>
              <a:avLst/>
              <a:gdLst>
                <a:gd name="T0" fmla="*/ 260438 w 260984"/>
                <a:gd name="T1" fmla="*/ 0 h 360045"/>
                <a:gd name="T2" fmla="*/ 213616 w 260984"/>
                <a:gd name="T3" fmla="*/ 4086 h 360045"/>
                <a:gd name="T4" fmla="*/ 169551 w 260984"/>
                <a:gd name="T5" fmla="*/ 15869 h 360045"/>
                <a:gd name="T6" fmla="*/ 128977 w 260984"/>
                <a:gd name="T7" fmla="*/ 34631 h 360045"/>
                <a:gd name="T8" fmla="*/ 92629 w 260984"/>
                <a:gd name="T9" fmla="*/ 59658 h 360045"/>
                <a:gd name="T10" fmla="*/ 61242 w 260984"/>
                <a:gd name="T11" fmla="*/ 90232 h 360045"/>
                <a:gd name="T12" fmla="*/ 35551 w 260984"/>
                <a:gd name="T13" fmla="*/ 125637 h 360045"/>
                <a:gd name="T14" fmla="*/ 16290 w 260984"/>
                <a:gd name="T15" fmla="*/ 165158 h 360045"/>
                <a:gd name="T16" fmla="*/ 4195 w 260984"/>
                <a:gd name="T17" fmla="*/ 208079 h 360045"/>
                <a:gd name="T18" fmla="*/ 0 w 260984"/>
                <a:gd name="T19" fmla="*/ 253682 h 360045"/>
                <a:gd name="T20" fmla="*/ 1562 w 260984"/>
                <a:gd name="T21" fmla="*/ 281638 h 360045"/>
                <a:gd name="T22" fmla="*/ 6138 w 260984"/>
                <a:gd name="T23" fmla="*/ 308706 h 360045"/>
                <a:gd name="T24" fmla="*/ 13560 w 260984"/>
                <a:gd name="T25" fmla="*/ 334730 h 360045"/>
                <a:gd name="T26" fmla="*/ 23660 w 260984"/>
                <a:gd name="T27" fmla="*/ 359549 h 360045"/>
                <a:gd name="T28" fmla="*/ 260438 w 260984"/>
                <a:gd name="T29" fmla="*/ 253657 h 360045"/>
                <a:gd name="T30" fmla="*/ 260438 w 260984"/>
                <a:gd name="T31" fmla="*/ 0 h 360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0984" h="360045">
                  <a:moveTo>
                    <a:pt x="260438" y="0"/>
                  </a:moveTo>
                  <a:lnTo>
                    <a:pt x="213616" y="4086"/>
                  </a:lnTo>
                  <a:lnTo>
                    <a:pt x="169551" y="15869"/>
                  </a:lnTo>
                  <a:lnTo>
                    <a:pt x="128977" y="34631"/>
                  </a:lnTo>
                  <a:lnTo>
                    <a:pt x="92629" y="59658"/>
                  </a:lnTo>
                  <a:lnTo>
                    <a:pt x="61242" y="90232"/>
                  </a:lnTo>
                  <a:lnTo>
                    <a:pt x="35551" y="125637"/>
                  </a:lnTo>
                  <a:lnTo>
                    <a:pt x="16290" y="165158"/>
                  </a:lnTo>
                  <a:lnTo>
                    <a:pt x="4195" y="208079"/>
                  </a:lnTo>
                  <a:lnTo>
                    <a:pt x="0" y="253682"/>
                  </a:lnTo>
                  <a:lnTo>
                    <a:pt x="1562" y="281638"/>
                  </a:lnTo>
                  <a:lnTo>
                    <a:pt x="6138" y="308706"/>
                  </a:lnTo>
                  <a:lnTo>
                    <a:pt x="13560" y="334730"/>
                  </a:lnTo>
                  <a:lnTo>
                    <a:pt x="23660" y="359549"/>
                  </a:lnTo>
                  <a:lnTo>
                    <a:pt x="260438" y="253657"/>
                  </a:lnTo>
                  <a:lnTo>
                    <a:pt x="260438" y="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099" name="object 140">
              <a:extLst>
                <a:ext uri="{FF2B5EF4-FFF2-40B4-BE49-F238E27FC236}">
                  <a16:creationId xmlns:a16="http://schemas.microsoft.com/office/drawing/2014/main" id="{97CD2D5A-AF04-4F4E-AD9E-E32ED04C0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978" y="10892714"/>
              <a:ext cx="521334" cy="508000"/>
            </a:xfrm>
            <a:custGeom>
              <a:avLst/>
              <a:gdLst>
                <a:gd name="T0" fmla="*/ 260438 w 521334"/>
                <a:gd name="T1" fmla="*/ 0 h 508000"/>
                <a:gd name="T2" fmla="*/ 307261 w 521334"/>
                <a:gd name="T3" fmla="*/ 4086 h 508000"/>
                <a:gd name="T4" fmla="*/ 351327 w 521334"/>
                <a:gd name="T5" fmla="*/ 15869 h 508000"/>
                <a:gd name="T6" fmla="*/ 391903 w 521334"/>
                <a:gd name="T7" fmla="*/ 34631 h 508000"/>
                <a:gd name="T8" fmla="*/ 428253 w 521334"/>
                <a:gd name="T9" fmla="*/ 59658 h 508000"/>
                <a:gd name="T10" fmla="*/ 459642 w 521334"/>
                <a:gd name="T11" fmla="*/ 90232 h 508000"/>
                <a:gd name="T12" fmla="*/ 485336 w 521334"/>
                <a:gd name="T13" fmla="*/ 125637 h 508000"/>
                <a:gd name="T14" fmla="*/ 504598 w 521334"/>
                <a:gd name="T15" fmla="*/ 165158 h 508000"/>
                <a:gd name="T16" fmla="*/ 516695 w 521334"/>
                <a:gd name="T17" fmla="*/ 208079 h 508000"/>
                <a:gd name="T18" fmla="*/ 520890 w 521334"/>
                <a:gd name="T19" fmla="*/ 253682 h 508000"/>
                <a:gd name="T20" fmla="*/ 516695 w 521334"/>
                <a:gd name="T21" fmla="*/ 299309 h 508000"/>
                <a:gd name="T22" fmla="*/ 504598 w 521334"/>
                <a:gd name="T23" fmla="*/ 342248 h 508000"/>
                <a:gd name="T24" fmla="*/ 485336 w 521334"/>
                <a:gd name="T25" fmla="*/ 381784 h 508000"/>
                <a:gd name="T26" fmla="*/ 459642 w 521334"/>
                <a:gd name="T27" fmla="*/ 417201 h 508000"/>
                <a:gd name="T28" fmla="*/ 428253 w 521334"/>
                <a:gd name="T29" fmla="*/ 447783 h 508000"/>
                <a:gd name="T30" fmla="*/ 391903 w 521334"/>
                <a:gd name="T31" fmla="*/ 472815 h 508000"/>
                <a:gd name="T32" fmla="*/ 351327 w 521334"/>
                <a:gd name="T33" fmla="*/ 491582 h 508000"/>
                <a:gd name="T34" fmla="*/ 307261 w 521334"/>
                <a:gd name="T35" fmla="*/ 503366 h 508000"/>
                <a:gd name="T36" fmla="*/ 260438 w 521334"/>
                <a:gd name="T37" fmla="*/ 507453 h 508000"/>
                <a:gd name="T38" fmla="*/ 213616 w 521334"/>
                <a:gd name="T39" fmla="*/ 503366 h 508000"/>
                <a:gd name="T40" fmla="*/ 169551 w 521334"/>
                <a:gd name="T41" fmla="*/ 491582 h 508000"/>
                <a:gd name="T42" fmla="*/ 128977 w 521334"/>
                <a:gd name="T43" fmla="*/ 472815 h 508000"/>
                <a:gd name="T44" fmla="*/ 92629 w 521334"/>
                <a:gd name="T45" fmla="*/ 447783 h 508000"/>
                <a:gd name="T46" fmla="*/ 61242 w 521334"/>
                <a:gd name="T47" fmla="*/ 417201 h 508000"/>
                <a:gd name="T48" fmla="*/ 35551 w 521334"/>
                <a:gd name="T49" fmla="*/ 381784 h 508000"/>
                <a:gd name="T50" fmla="*/ 16290 w 521334"/>
                <a:gd name="T51" fmla="*/ 342248 h 508000"/>
                <a:gd name="T52" fmla="*/ 4195 w 521334"/>
                <a:gd name="T53" fmla="*/ 299309 h 508000"/>
                <a:gd name="T54" fmla="*/ 0 w 521334"/>
                <a:gd name="T55" fmla="*/ 253682 h 508000"/>
                <a:gd name="T56" fmla="*/ 4195 w 521334"/>
                <a:gd name="T57" fmla="*/ 208079 h 508000"/>
                <a:gd name="T58" fmla="*/ 16290 w 521334"/>
                <a:gd name="T59" fmla="*/ 165158 h 508000"/>
                <a:gd name="T60" fmla="*/ 35551 w 521334"/>
                <a:gd name="T61" fmla="*/ 125637 h 508000"/>
                <a:gd name="T62" fmla="*/ 61242 w 521334"/>
                <a:gd name="T63" fmla="*/ 90232 h 508000"/>
                <a:gd name="T64" fmla="*/ 92629 w 521334"/>
                <a:gd name="T65" fmla="*/ 59658 h 508000"/>
                <a:gd name="T66" fmla="*/ 128977 w 521334"/>
                <a:gd name="T67" fmla="*/ 34631 h 508000"/>
                <a:gd name="T68" fmla="*/ 169551 w 521334"/>
                <a:gd name="T69" fmla="*/ 15869 h 508000"/>
                <a:gd name="T70" fmla="*/ 213616 w 521334"/>
                <a:gd name="T71" fmla="*/ 4086 h 508000"/>
                <a:gd name="T72" fmla="*/ 260438 w 521334"/>
                <a:gd name="T73" fmla="*/ 0 h 508000"/>
                <a:gd name="T74" fmla="*/ 64477 w 521334"/>
                <a:gd name="T75" fmla="*/ 123532 h 508000"/>
                <a:gd name="T76" fmla="*/ 260438 w 521334"/>
                <a:gd name="T77" fmla="*/ 253657 h 508000"/>
                <a:gd name="T78" fmla="*/ 260438 w 521334"/>
                <a:gd name="T79" fmla="*/ 90944 h 50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1334" h="508000">
                  <a:moveTo>
                    <a:pt x="260438" y="0"/>
                  </a:moveTo>
                  <a:lnTo>
                    <a:pt x="307261" y="4086"/>
                  </a:lnTo>
                  <a:lnTo>
                    <a:pt x="351327" y="15869"/>
                  </a:lnTo>
                  <a:lnTo>
                    <a:pt x="391903" y="34631"/>
                  </a:lnTo>
                  <a:lnTo>
                    <a:pt x="428253" y="59658"/>
                  </a:lnTo>
                  <a:lnTo>
                    <a:pt x="459642" y="90232"/>
                  </a:lnTo>
                  <a:lnTo>
                    <a:pt x="485336" y="125637"/>
                  </a:lnTo>
                  <a:lnTo>
                    <a:pt x="504598" y="165158"/>
                  </a:lnTo>
                  <a:lnTo>
                    <a:pt x="516695" y="208079"/>
                  </a:lnTo>
                  <a:lnTo>
                    <a:pt x="520890" y="253682"/>
                  </a:lnTo>
                  <a:lnTo>
                    <a:pt x="516695" y="299309"/>
                  </a:lnTo>
                  <a:lnTo>
                    <a:pt x="504598" y="342248"/>
                  </a:lnTo>
                  <a:lnTo>
                    <a:pt x="485336" y="381784"/>
                  </a:lnTo>
                  <a:lnTo>
                    <a:pt x="459642" y="417201"/>
                  </a:lnTo>
                  <a:lnTo>
                    <a:pt x="428253" y="447783"/>
                  </a:lnTo>
                  <a:lnTo>
                    <a:pt x="391903" y="472815"/>
                  </a:lnTo>
                  <a:lnTo>
                    <a:pt x="351327" y="491582"/>
                  </a:lnTo>
                  <a:lnTo>
                    <a:pt x="307261" y="503366"/>
                  </a:lnTo>
                  <a:lnTo>
                    <a:pt x="260438" y="507453"/>
                  </a:lnTo>
                  <a:lnTo>
                    <a:pt x="213616" y="503366"/>
                  </a:lnTo>
                  <a:lnTo>
                    <a:pt x="169551" y="491582"/>
                  </a:lnTo>
                  <a:lnTo>
                    <a:pt x="128977" y="472815"/>
                  </a:lnTo>
                  <a:lnTo>
                    <a:pt x="92629" y="447783"/>
                  </a:lnTo>
                  <a:lnTo>
                    <a:pt x="61242" y="417201"/>
                  </a:lnTo>
                  <a:lnTo>
                    <a:pt x="35551" y="381784"/>
                  </a:lnTo>
                  <a:lnTo>
                    <a:pt x="16290" y="342248"/>
                  </a:lnTo>
                  <a:lnTo>
                    <a:pt x="4195" y="299309"/>
                  </a:lnTo>
                  <a:lnTo>
                    <a:pt x="0" y="253682"/>
                  </a:lnTo>
                  <a:lnTo>
                    <a:pt x="4195" y="208079"/>
                  </a:lnTo>
                  <a:lnTo>
                    <a:pt x="16290" y="165158"/>
                  </a:lnTo>
                  <a:lnTo>
                    <a:pt x="35551" y="125637"/>
                  </a:lnTo>
                  <a:lnTo>
                    <a:pt x="61242" y="90232"/>
                  </a:lnTo>
                  <a:lnTo>
                    <a:pt x="92629" y="59658"/>
                  </a:lnTo>
                  <a:lnTo>
                    <a:pt x="128977" y="34631"/>
                  </a:lnTo>
                  <a:lnTo>
                    <a:pt x="169551" y="15869"/>
                  </a:lnTo>
                  <a:lnTo>
                    <a:pt x="213616" y="4086"/>
                  </a:lnTo>
                  <a:lnTo>
                    <a:pt x="260438" y="0"/>
                  </a:lnTo>
                </a:path>
                <a:path w="521334" h="508000">
                  <a:moveTo>
                    <a:pt x="64477" y="123532"/>
                  </a:moveTo>
                  <a:lnTo>
                    <a:pt x="260438" y="253657"/>
                  </a:lnTo>
                  <a:lnTo>
                    <a:pt x="260438" y="90944"/>
                  </a:lnTo>
                </a:path>
              </a:pathLst>
            </a:custGeom>
            <a:noFill/>
            <a:ln w="22783">
              <a:solidFill>
                <a:srgbClr val="110C1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00" name="object 141">
              <a:extLst>
                <a:ext uri="{FF2B5EF4-FFF2-40B4-BE49-F238E27FC236}">
                  <a16:creationId xmlns:a16="http://schemas.microsoft.com/office/drawing/2014/main" id="{8E72459F-E309-4486-9012-73DC2C479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978" y="10892714"/>
              <a:ext cx="521334" cy="508000"/>
            </a:xfrm>
            <a:custGeom>
              <a:avLst/>
              <a:gdLst>
                <a:gd name="T0" fmla="*/ 0 w 521334"/>
                <a:gd name="T1" fmla="*/ 253682 h 508000"/>
                <a:gd name="T2" fmla="*/ 44843 w 521334"/>
                <a:gd name="T3" fmla="*/ 253682 h 508000"/>
                <a:gd name="T4" fmla="*/ 476059 w 521334"/>
                <a:gd name="T5" fmla="*/ 253682 h 508000"/>
                <a:gd name="T6" fmla="*/ 520890 w 521334"/>
                <a:gd name="T7" fmla="*/ 253682 h 508000"/>
                <a:gd name="T8" fmla="*/ 260438 w 521334"/>
                <a:gd name="T9" fmla="*/ 0 h 508000"/>
                <a:gd name="T10" fmla="*/ 260438 w 521334"/>
                <a:gd name="T11" fmla="*/ 44830 h 508000"/>
                <a:gd name="T12" fmla="*/ 260438 w 521334"/>
                <a:gd name="T13" fmla="*/ 462622 h 508000"/>
                <a:gd name="T14" fmla="*/ 260438 w 521334"/>
                <a:gd name="T15" fmla="*/ 507453 h 50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1334" h="508000">
                  <a:moveTo>
                    <a:pt x="0" y="253682"/>
                  </a:moveTo>
                  <a:lnTo>
                    <a:pt x="44843" y="253682"/>
                  </a:lnTo>
                </a:path>
                <a:path w="521334" h="508000">
                  <a:moveTo>
                    <a:pt x="476059" y="253682"/>
                  </a:moveTo>
                  <a:lnTo>
                    <a:pt x="520890" y="253682"/>
                  </a:lnTo>
                </a:path>
                <a:path w="521334" h="508000">
                  <a:moveTo>
                    <a:pt x="260438" y="0"/>
                  </a:moveTo>
                  <a:lnTo>
                    <a:pt x="260438" y="44830"/>
                  </a:lnTo>
                </a:path>
                <a:path w="521334" h="508000">
                  <a:moveTo>
                    <a:pt x="260438" y="462622"/>
                  </a:moveTo>
                  <a:lnTo>
                    <a:pt x="260438" y="507453"/>
                  </a:lnTo>
                </a:path>
              </a:pathLst>
            </a:custGeom>
            <a:noFill/>
            <a:ln w="15811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  <p:sp>
          <p:nvSpPr>
            <p:cNvPr id="2101" name="object 142">
              <a:extLst>
                <a:ext uri="{FF2B5EF4-FFF2-40B4-BE49-F238E27FC236}">
                  <a16:creationId xmlns:a16="http://schemas.microsoft.com/office/drawing/2014/main" id="{E1460336-2460-4487-B694-9F57ADC3E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869" y="10622357"/>
              <a:ext cx="5713730" cy="915669"/>
            </a:xfrm>
            <a:custGeom>
              <a:avLst/>
              <a:gdLst>
                <a:gd name="T0" fmla="*/ 48101 w 5713730"/>
                <a:gd name="T1" fmla="*/ 814964 h 915670"/>
                <a:gd name="T2" fmla="*/ 139096 w 5713730"/>
                <a:gd name="T3" fmla="*/ 793879 h 915670"/>
                <a:gd name="T4" fmla="*/ 221090 w 5713730"/>
                <a:gd name="T5" fmla="*/ 754063 h 915670"/>
                <a:gd name="T6" fmla="*/ 291609 w 5713730"/>
                <a:gd name="T7" fmla="*/ 697968 h 915670"/>
                <a:gd name="T8" fmla="*/ 348181 w 5713730"/>
                <a:gd name="T9" fmla="*/ 628049 h 915670"/>
                <a:gd name="T10" fmla="*/ 388334 w 5713730"/>
                <a:gd name="T11" fmla="*/ 546760 h 915670"/>
                <a:gd name="T12" fmla="*/ 409595 w 5713730"/>
                <a:gd name="T13" fmla="*/ 456555 h 915670"/>
                <a:gd name="T14" fmla="*/ 409595 w 5713730"/>
                <a:gd name="T15" fmla="*/ 361197 h 915670"/>
                <a:gd name="T16" fmla="*/ 388334 w 5713730"/>
                <a:gd name="T17" fmla="*/ 270988 h 915670"/>
                <a:gd name="T18" fmla="*/ 348181 w 5713730"/>
                <a:gd name="T19" fmla="*/ 189692 h 915670"/>
                <a:gd name="T20" fmla="*/ 291609 w 5713730"/>
                <a:gd name="T21" fmla="*/ 119765 h 915670"/>
                <a:gd name="T22" fmla="*/ 221090 w 5713730"/>
                <a:gd name="T23" fmla="*/ 63662 h 915670"/>
                <a:gd name="T24" fmla="*/ 139096 w 5713730"/>
                <a:gd name="T25" fmla="*/ 23839 h 915670"/>
                <a:gd name="T26" fmla="*/ 48101 w 5713730"/>
                <a:gd name="T27" fmla="*/ 2751 h 915670"/>
                <a:gd name="T28" fmla="*/ 165798 w 5713730"/>
                <a:gd name="T29" fmla="*/ 689813 h 915670"/>
                <a:gd name="T30" fmla="*/ 216141 w 5713730"/>
                <a:gd name="T31" fmla="*/ 867397 h 915670"/>
                <a:gd name="T32" fmla="*/ 5355116 w 5713730"/>
                <a:gd name="T33" fmla="*/ 912697 h 915670"/>
                <a:gd name="T34" fmla="*/ 5444674 w 5713730"/>
                <a:gd name="T35" fmla="*/ 891762 h 915670"/>
                <a:gd name="T36" fmla="*/ 5525370 w 5713730"/>
                <a:gd name="T37" fmla="*/ 852227 h 915670"/>
                <a:gd name="T38" fmla="*/ 5594772 w 5713730"/>
                <a:gd name="T39" fmla="*/ 796529 h 915670"/>
                <a:gd name="T40" fmla="*/ 5650447 w 5713730"/>
                <a:gd name="T41" fmla="*/ 727105 h 915670"/>
                <a:gd name="T42" fmla="*/ 5689962 w 5713730"/>
                <a:gd name="T43" fmla="*/ 646392 h 915670"/>
                <a:gd name="T44" fmla="*/ 5710886 w 5713730"/>
                <a:gd name="T45" fmla="*/ 556826 h 915670"/>
                <a:gd name="T46" fmla="*/ 5710886 w 5713730"/>
                <a:gd name="T47" fmla="*/ 462142 h 915670"/>
                <a:gd name="T48" fmla="*/ 5689962 w 5713730"/>
                <a:gd name="T49" fmla="*/ 372569 h 915670"/>
                <a:gd name="T50" fmla="*/ 5650447 w 5713730"/>
                <a:gd name="T51" fmla="*/ 291849 h 915670"/>
                <a:gd name="T52" fmla="*/ 5594772 w 5713730"/>
                <a:gd name="T53" fmla="*/ 222418 h 915670"/>
                <a:gd name="T54" fmla="*/ 5525370 w 5713730"/>
                <a:gd name="T55" fmla="*/ 166714 h 915670"/>
                <a:gd name="T56" fmla="*/ 5444674 w 5713730"/>
                <a:gd name="T57" fmla="*/ 127174 h 915670"/>
                <a:gd name="T58" fmla="*/ 5355116 w 5713730"/>
                <a:gd name="T59" fmla="*/ 106236 h 915670"/>
                <a:gd name="T60" fmla="*/ 5024628 w 5713730"/>
                <a:gd name="T61" fmla="*/ 659714 h 915670"/>
                <a:gd name="T62" fmla="*/ 4851006 w 5713730"/>
                <a:gd name="T63" fmla="*/ 717829 h 915670"/>
                <a:gd name="T64" fmla="*/ 4904650 w 5713730"/>
                <a:gd name="T65" fmla="*/ 556801 h 915670"/>
                <a:gd name="T66" fmla="*/ 4925574 w 5713730"/>
                <a:gd name="T67" fmla="*/ 646370 h 915670"/>
                <a:gd name="T68" fmla="*/ 4965092 w 5713730"/>
                <a:gd name="T69" fmla="*/ 727087 h 915670"/>
                <a:gd name="T70" fmla="*/ 5020770 w 5713730"/>
                <a:gd name="T71" fmla="*/ 796517 h 915670"/>
                <a:gd name="T72" fmla="*/ 5090174 w 5713730"/>
                <a:gd name="T73" fmla="*/ 852220 h 915670"/>
                <a:gd name="T74" fmla="*/ 5170873 w 5713730"/>
                <a:gd name="T75" fmla="*/ 891759 h 915670"/>
                <a:gd name="T76" fmla="*/ 5260432 w 5713730"/>
                <a:gd name="T77" fmla="*/ 912697 h 915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13730" h="915670">
                  <a:moveTo>
                    <a:pt x="0" y="817714"/>
                  </a:moveTo>
                  <a:lnTo>
                    <a:pt x="48101" y="814964"/>
                  </a:lnTo>
                  <a:lnTo>
                    <a:pt x="94569" y="806917"/>
                  </a:lnTo>
                  <a:lnTo>
                    <a:pt x="139096" y="793879"/>
                  </a:lnTo>
                  <a:lnTo>
                    <a:pt x="181373" y="776159"/>
                  </a:lnTo>
                  <a:lnTo>
                    <a:pt x="221090" y="754063"/>
                  </a:lnTo>
                  <a:lnTo>
                    <a:pt x="257938" y="727897"/>
                  </a:lnTo>
                  <a:lnTo>
                    <a:pt x="291609" y="697968"/>
                  </a:lnTo>
                  <a:lnTo>
                    <a:pt x="321793" y="664583"/>
                  </a:lnTo>
                  <a:lnTo>
                    <a:pt x="348181" y="628049"/>
                  </a:lnTo>
                  <a:lnTo>
                    <a:pt x="370464" y="588672"/>
                  </a:lnTo>
                  <a:lnTo>
                    <a:pt x="388334" y="546760"/>
                  </a:lnTo>
                  <a:lnTo>
                    <a:pt x="401480" y="502618"/>
                  </a:lnTo>
                  <a:lnTo>
                    <a:pt x="409595" y="456555"/>
                  </a:lnTo>
                  <a:lnTo>
                    <a:pt x="412369" y="408876"/>
                  </a:lnTo>
                  <a:lnTo>
                    <a:pt x="409595" y="361197"/>
                  </a:lnTo>
                  <a:lnTo>
                    <a:pt x="401480" y="315132"/>
                  </a:lnTo>
                  <a:lnTo>
                    <a:pt x="388334" y="270988"/>
                  </a:lnTo>
                  <a:lnTo>
                    <a:pt x="370464" y="229073"/>
                  </a:lnTo>
                  <a:lnTo>
                    <a:pt x="348181" y="189692"/>
                  </a:lnTo>
                  <a:lnTo>
                    <a:pt x="321793" y="153154"/>
                  </a:lnTo>
                  <a:lnTo>
                    <a:pt x="291609" y="119765"/>
                  </a:lnTo>
                  <a:lnTo>
                    <a:pt x="257938" y="89832"/>
                  </a:lnTo>
                  <a:lnTo>
                    <a:pt x="221090" y="63662"/>
                  </a:lnTo>
                  <a:lnTo>
                    <a:pt x="181373" y="41562"/>
                  </a:lnTo>
                  <a:lnTo>
                    <a:pt x="139096" y="23839"/>
                  </a:lnTo>
                  <a:lnTo>
                    <a:pt x="94569" y="10799"/>
                  </a:lnTo>
                  <a:lnTo>
                    <a:pt x="48101" y="2751"/>
                  </a:lnTo>
                  <a:lnTo>
                    <a:pt x="0" y="0"/>
                  </a:lnTo>
                </a:path>
                <a:path w="5713730" h="915670">
                  <a:moveTo>
                    <a:pt x="165798" y="689813"/>
                  </a:moveTo>
                  <a:lnTo>
                    <a:pt x="0" y="817714"/>
                  </a:lnTo>
                  <a:lnTo>
                    <a:pt x="216141" y="867397"/>
                  </a:lnTo>
                </a:path>
                <a:path w="5713730" h="915670">
                  <a:moveTo>
                    <a:pt x="5307774" y="915428"/>
                  </a:moveTo>
                  <a:lnTo>
                    <a:pt x="5355116" y="912697"/>
                  </a:lnTo>
                  <a:lnTo>
                    <a:pt x="5400850" y="904707"/>
                  </a:lnTo>
                  <a:lnTo>
                    <a:pt x="5444674" y="891762"/>
                  </a:lnTo>
                  <a:lnTo>
                    <a:pt x="5486281" y="874167"/>
                  </a:lnTo>
                  <a:lnTo>
                    <a:pt x="5525370" y="852227"/>
                  </a:lnTo>
                  <a:lnTo>
                    <a:pt x="5561635" y="826246"/>
                  </a:lnTo>
                  <a:lnTo>
                    <a:pt x="5594772" y="796529"/>
                  </a:lnTo>
                  <a:lnTo>
                    <a:pt x="5624477" y="763381"/>
                  </a:lnTo>
                  <a:lnTo>
                    <a:pt x="5650447" y="727105"/>
                  </a:lnTo>
                  <a:lnTo>
                    <a:pt x="5672377" y="688007"/>
                  </a:lnTo>
                  <a:lnTo>
                    <a:pt x="5689962" y="646392"/>
                  </a:lnTo>
                  <a:lnTo>
                    <a:pt x="5702900" y="602563"/>
                  </a:lnTo>
                  <a:lnTo>
                    <a:pt x="5710886" y="556826"/>
                  </a:lnTo>
                  <a:lnTo>
                    <a:pt x="5713615" y="509485"/>
                  </a:lnTo>
                  <a:lnTo>
                    <a:pt x="5710886" y="462142"/>
                  </a:lnTo>
                  <a:lnTo>
                    <a:pt x="5702900" y="416401"/>
                  </a:lnTo>
                  <a:lnTo>
                    <a:pt x="5689962" y="372569"/>
                  </a:lnTo>
                  <a:lnTo>
                    <a:pt x="5672377" y="330950"/>
                  </a:lnTo>
                  <a:lnTo>
                    <a:pt x="5650447" y="291849"/>
                  </a:lnTo>
                  <a:lnTo>
                    <a:pt x="5624477" y="255570"/>
                  </a:lnTo>
                  <a:lnTo>
                    <a:pt x="5594772" y="222418"/>
                  </a:lnTo>
                  <a:lnTo>
                    <a:pt x="5561635" y="192697"/>
                  </a:lnTo>
                  <a:lnTo>
                    <a:pt x="5525370" y="166714"/>
                  </a:lnTo>
                  <a:lnTo>
                    <a:pt x="5486281" y="144771"/>
                  </a:lnTo>
                  <a:lnTo>
                    <a:pt x="5444674" y="127174"/>
                  </a:lnTo>
                  <a:lnTo>
                    <a:pt x="5400850" y="114227"/>
                  </a:lnTo>
                  <a:lnTo>
                    <a:pt x="5355116" y="106236"/>
                  </a:lnTo>
                  <a:lnTo>
                    <a:pt x="5307774" y="103504"/>
                  </a:lnTo>
                </a:path>
                <a:path w="5713730" h="915670">
                  <a:moveTo>
                    <a:pt x="5024628" y="659714"/>
                  </a:moveTo>
                  <a:lnTo>
                    <a:pt x="4889893" y="502881"/>
                  </a:lnTo>
                  <a:lnTo>
                    <a:pt x="4851006" y="717829"/>
                  </a:lnTo>
                </a:path>
                <a:path w="5713730" h="915670">
                  <a:moveTo>
                    <a:pt x="4901920" y="509460"/>
                  </a:moveTo>
                  <a:lnTo>
                    <a:pt x="4904650" y="556801"/>
                  </a:lnTo>
                  <a:lnTo>
                    <a:pt x="4912636" y="602539"/>
                  </a:lnTo>
                  <a:lnTo>
                    <a:pt x="4925574" y="646370"/>
                  </a:lnTo>
                  <a:lnTo>
                    <a:pt x="4943161" y="687987"/>
                  </a:lnTo>
                  <a:lnTo>
                    <a:pt x="4965092" y="727087"/>
                  </a:lnTo>
                  <a:lnTo>
                    <a:pt x="4991063" y="763365"/>
                  </a:lnTo>
                  <a:lnTo>
                    <a:pt x="5020770" y="796517"/>
                  </a:lnTo>
                  <a:lnTo>
                    <a:pt x="5053908" y="826236"/>
                  </a:lnTo>
                  <a:lnTo>
                    <a:pt x="5090174" y="852220"/>
                  </a:lnTo>
                  <a:lnTo>
                    <a:pt x="5129264" y="874162"/>
                  </a:lnTo>
                  <a:lnTo>
                    <a:pt x="5170873" y="891759"/>
                  </a:lnTo>
                  <a:lnTo>
                    <a:pt x="5214697" y="904705"/>
                  </a:lnTo>
                  <a:lnTo>
                    <a:pt x="5260432" y="912697"/>
                  </a:lnTo>
                  <a:lnTo>
                    <a:pt x="5307774" y="915428"/>
                  </a:lnTo>
                </a:path>
              </a:pathLst>
            </a:custGeom>
            <a:noFill/>
            <a:ln w="31750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>
                <a:latin typeface="+mn-lt"/>
              </a:endParaRPr>
            </a:p>
          </p:txBody>
        </p:sp>
      </p:grpSp>
      <p:sp>
        <p:nvSpPr>
          <p:cNvPr id="143" name="object 143">
            <a:extLst>
              <a:ext uri="{FF2B5EF4-FFF2-40B4-BE49-F238E27FC236}">
                <a16:creationId xmlns:a16="http://schemas.microsoft.com/office/drawing/2014/main" id="{54F6D3A8-E64A-445E-8644-9664B35597BF}"/>
              </a:ext>
            </a:extLst>
          </p:cNvPr>
          <p:cNvSpPr txBox="1"/>
          <p:nvPr/>
        </p:nvSpPr>
        <p:spPr>
          <a:xfrm>
            <a:off x="10405929" y="6954009"/>
            <a:ext cx="107722" cy="1212215"/>
          </a:xfrm>
          <a:prstGeom prst="rect">
            <a:avLst/>
          </a:prstGeom>
        </p:spPr>
        <p:txBody>
          <a:bodyPr vert="vert270" lIns="0" tIns="5080" rIns="0" bIns="0" rtlCol="1">
            <a:spAutoFit/>
          </a:bodyPr>
          <a:lstStyle/>
          <a:p>
            <a:pPr marL="12700" rtl="1" eaLnBrk="1" fontAlgn="auto" hangingPunct="1">
              <a:spcBef>
                <a:spcPts val="40"/>
              </a:spcBef>
              <a:spcAft>
                <a:spcPts val="0"/>
              </a:spcAft>
              <a:defRPr/>
            </a:pPr>
            <a:r>
              <a:rPr lang="ar" sz="700" kern="0">
                <a:solidFill>
                  <a:srgbClr val="808285"/>
                </a:solidFill>
                <a:latin typeface="+mn-lt"/>
                <a:cs typeface="Calibri"/>
              </a:rPr>
              <a:t>التصميم:</a:t>
            </a:r>
            <a:r>
              <a:rPr lang="ar" sz="700" kern="0" spc="215">
                <a:solidFill>
                  <a:srgbClr val="808285"/>
                </a:solidFill>
                <a:latin typeface="+mn-lt"/>
                <a:cs typeface="Calibri"/>
              </a:rPr>
              <a:t> </a:t>
            </a:r>
            <a:r>
              <a:rPr lang="ar" sz="700" kern="0">
                <a:solidFill>
                  <a:srgbClr val="808285"/>
                </a:solidFill>
                <a:latin typeface="+mn-lt"/>
                <a:cs typeface="Calibri"/>
              </a:rPr>
              <a:t>شبكة</a:t>
            </a:r>
            <a:r>
              <a:rPr lang="ar" sz="700" kern="0" spc="215">
                <a:solidFill>
                  <a:srgbClr val="808285"/>
                </a:solidFill>
                <a:latin typeface="+mn-lt"/>
                <a:cs typeface="Calibri"/>
              </a:rPr>
              <a:t> </a:t>
            </a:r>
            <a:r>
              <a:rPr lang="ar" sz="700" kern="0" spc="-10">
                <a:solidFill>
                  <a:srgbClr val="808285"/>
                </a:solidFill>
                <a:latin typeface="+mn-lt"/>
                <a:cs typeface="Calibri"/>
              </a:rPr>
              <a:t>mondofragilis</a:t>
            </a:r>
            <a:endParaRPr sz="700" kern="0">
              <a:solidFill>
                <a:sysClr val="windowText" lastClr="000000"/>
              </a:solidFill>
              <a:latin typeface="+mn-lt"/>
              <a:cs typeface="Calibri"/>
            </a:endParaRPr>
          </a:p>
        </p:txBody>
      </p:sp>
      <p:sp>
        <p:nvSpPr>
          <p:cNvPr id="156" name="object 156">
            <a:extLst>
              <a:ext uri="{FF2B5EF4-FFF2-40B4-BE49-F238E27FC236}">
                <a16:creationId xmlns:a16="http://schemas.microsoft.com/office/drawing/2014/main" id="{29D7954F-9413-4B45-A751-24EA78CE2B16}"/>
              </a:ext>
            </a:extLst>
          </p:cNvPr>
          <p:cNvSpPr txBox="1"/>
          <p:nvPr/>
        </p:nvSpPr>
        <p:spPr>
          <a:xfrm>
            <a:off x="1806575" y="14231938"/>
            <a:ext cx="6145213" cy="350837"/>
          </a:xfrm>
          <a:prstGeom prst="rect">
            <a:avLst/>
          </a:prstGeom>
        </p:spPr>
        <p:txBody>
          <a:bodyPr lIns="0" tIns="13970" rIns="0" bIns="0" rtlCol="1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>
              <a:lnSpc>
                <a:spcPts val="1275"/>
              </a:lnSpc>
              <a:spcBef>
                <a:spcPts val="113"/>
              </a:spcBef>
            </a:pPr>
            <a:r>
              <a:rPr lang="ar" sz="1100">
                <a:solidFill>
                  <a:srgbClr val="231F20"/>
                </a:solidFill>
                <a:latin typeface="+mn-lt"/>
                <a:cs typeface="Arial" panose="020B0604020202020204" pitchFamily="34" charset="0"/>
              </a:rPr>
              <a:t>تتقدم منظمة الصحة العالمية بوافر الشكر للمستشفيات الجامعية في جنيف،</a:t>
            </a:r>
            <a:endParaRPr lang="en-US" altLang="en-US" sz="110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  <a:p>
            <a:pPr algn="ctr" rtl="1" eaLnBrk="1" hangingPunct="1">
              <a:lnSpc>
                <a:spcPts val="1275"/>
              </a:lnSpc>
            </a:pPr>
            <a:r>
              <a:rPr lang="ar" sz="1100">
                <a:solidFill>
                  <a:srgbClr val="231F20"/>
                </a:solidFill>
                <a:latin typeface="+mn-lt"/>
                <a:cs typeface="Arial" panose="020B0604020202020204" pitchFamily="34" charset="0"/>
              </a:rPr>
              <a:t>ولا سيَّما أعضاء برنامج مكافحة العدوى لمشاركتهم الفعَّالة في إعداد هذه المادة.</a:t>
            </a:r>
            <a:endParaRPr lang="en-US" altLang="en-US" sz="110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079" name="object 157">
            <a:extLst>
              <a:ext uri="{FF2B5EF4-FFF2-40B4-BE49-F238E27FC236}">
                <a16:creationId xmlns:a16="http://schemas.microsoft.com/office/drawing/2014/main" id="{65423086-11A8-4C9B-A2DD-C7E90F157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13895388"/>
            <a:ext cx="10445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" name="object 158">
            <a:extLst>
              <a:ext uri="{FF2B5EF4-FFF2-40B4-BE49-F238E27FC236}">
                <a16:creationId xmlns:a16="http://schemas.microsoft.com/office/drawing/2014/main" id="{2E0BAC06-3913-4F17-8251-32C7A7392F72}"/>
              </a:ext>
            </a:extLst>
          </p:cNvPr>
          <p:cNvSpPr txBox="1"/>
          <p:nvPr/>
        </p:nvSpPr>
        <p:spPr>
          <a:xfrm>
            <a:off x="8800379" y="14812963"/>
            <a:ext cx="1346921" cy="151323"/>
          </a:xfrm>
          <a:prstGeom prst="rect">
            <a:avLst/>
          </a:prstGeom>
        </p:spPr>
        <p:txBody>
          <a:bodyPr wrap="square"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900" kern="0" spc="-85" dirty="0">
                <a:solidFill>
                  <a:srgbClr val="808285"/>
                </a:solidFill>
                <a:latin typeface="+mn-lt"/>
                <a:cs typeface="Arial"/>
              </a:rPr>
              <a:t>تشرين الأول/ أكتوبر</a:t>
            </a:r>
            <a:r>
              <a:rPr lang="ar" sz="900" kern="0" spc="-20" dirty="0">
                <a:solidFill>
                  <a:srgbClr val="808285"/>
                </a:solidFill>
                <a:latin typeface="+mn-lt"/>
                <a:cs typeface="Arial"/>
              </a:rPr>
              <a:t> </a:t>
            </a:r>
            <a:r>
              <a:rPr lang="ar" sz="900" kern="0" spc="-55" dirty="0">
                <a:solidFill>
                  <a:srgbClr val="808285"/>
                </a:solidFill>
                <a:latin typeface="+mn-lt"/>
                <a:cs typeface="Arial"/>
              </a:rPr>
              <a:t>2006،</a:t>
            </a:r>
            <a:r>
              <a:rPr lang="ar" sz="900" kern="0" spc="-20" dirty="0">
                <a:solidFill>
                  <a:srgbClr val="808285"/>
                </a:solidFill>
                <a:latin typeface="+mn-lt"/>
                <a:cs typeface="Arial"/>
              </a:rPr>
              <a:t> </a:t>
            </a:r>
            <a:r>
              <a:rPr lang="ar" sz="900" kern="0" spc="-75" dirty="0">
                <a:solidFill>
                  <a:srgbClr val="808285"/>
                </a:solidFill>
                <a:latin typeface="+mn-lt"/>
                <a:cs typeface="Arial"/>
              </a:rPr>
              <a:t>الإصدار</a:t>
            </a:r>
            <a:r>
              <a:rPr lang="ar" sz="900" kern="0" spc="-15" dirty="0">
                <a:solidFill>
                  <a:srgbClr val="808285"/>
                </a:solidFill>
                <a:latin typeface="+mn-lt"/>
                <a:cs typeface="Arial"/>
              </a:rPr>
              <a:t> </a:t>
            </a:r>
            <a:r>
              <a:rPr lang="ar" sz="900" kern="0" spc="-25" dirty="0">
                <a:solidFill>
                  <a:srgbClr val="808285"/>
                </a:solidFill>
                <a:latin typeface="+mn-lt"/>
                <a:cs typeface="Arial"/>
              </a:rPr>
              <a:t>1.</a:t>
            </a:r>
            <a:endParaRPr sz="900" kern="0" dirty="0">
              <a:solidFill>
                <a:sysClr val="windowText" lastClr="000000"/>
              </a:solidFill>
              <a:latin typeface="+mn-lt"/>
              <a:cs typeface="Arial"/>
            </a:endParaRPr>
          </a:p>
        </p:txBody>
      </p:sp>
      <p:pic>
        <p:nvPicPr>
          <p:cNvPr id="3" name="Image 2" descr="Une image contenant Police, logo, symbole, Graphique&#10;&#10;Description générée automatiquement">
            <a:extLst>
              <a:ext uri="{FF2B5EF4-FFF2-40B4-BE49-F238E27FC236}">
                <a16:creationId xmlns:a16="http://schemas.microsoft.com/office/drawing/2014/main" id="{35786730-58E9-090C-14E8-20CBEEF0FCEB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8169549" y="14065985"/>
            <a:ext cx="1957123" cy="5515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a64997-203d-4655-a595-383c2eb1e865">
      <Terms xmlns="http://schemas.microsoft.com/office/infopath/2007/PartnerControls"/>
    </lcf76f155ced4ddcb4097134ff3c332f>
    <TaxCatchAll xmlns="450f158c-397a-4a9d-b005-a44c92e0fccb" xsi:nil="true"/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E0AE10-CB08-4944-9972-31C40F205E90}">
  <ds:schemaRefs>
    <ds:schemaRef ds:uri="http://schemas.microsoft.com/office/2006/metadata/properties"/>
    <ds:schemaRef ds:uri="http://schemas.microsoft.com/office/infopath/2007/PartnerControls"/>
    <ds:schemaRef ds:uri="e2a64997-203d-4655-a595-383c2eb1e865"/>
    <ds:schemaRef ds:uri="450f158c-397a-4a9d-b005-a44c92e0fccb"/>
  </ds:schemaRefs>
</ds:datastoreItem>
</file>

<file path=customXml/itemProps2.xml><?xml version="1.0" encoding="utf-8"?>
<ds:datastoreItem xmlns:ds="http://schemas.openxmlformats.org/officeDocument/2006/customXml" ds:itemID="{915CE2FC-190A-4E47-B8E0-1502CAA5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D6D778-7605-4A9D-94C1-0335DC44344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175</Words>
  <Application>Microsoft Office PowerPoint</Application>
  <PresentationFormat>Personnalisé</PresentationFormat>
  <Paragraphs>25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كيفية فرك اليدين بمطهر كحولي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كيفية فرك اليدين بمطهر كحولي</dc:title>
  <dc:creator>ABDELAAL, Muhammad</dc:creator>
  <cp:lastModifiedBy>HP</cp:lastModifiedBy>
  <cp:revision>58</cp:revision>
  <dcterms:created xsi:type="dcterms:W3CDTF">2023-05-23T07:03:38Z</dcterms:created>
  <dcterms:modified xsi:type="dcterms:W3CDTF">2024-03-19T17:45:34Z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2006-10-16T00:00:00Z</vt:filetime>
  </property>
  <property fmtid="{D5CDD505-2E9C-101B-9397-08002B2CF9AE}" pid="3" name="Creator">
    <vt:lpwstr>Adobe InDesign CS2 (4.0.4)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2023-05-23T00:00:00Z</vt:filetime>
  </property>
  <property fmtid="{D5CDD505-2E9C-101B-9397-08002B2CF9AE}" pid="7" name="Producer">
    <vt:lpwstr>Adobe PDF Library 7.0</vt:lpwstr>
  </property>
  <property fmtid="{D5CDD505-2E9C-101B-9397-08002B2CF9AE}" pid="8" name="ContentTypeId">
    <vt:lpwstr>0x01010063D8C0AFE3A8684EAD891AA7EE49FBD9</vt:lpwstr>
  </property>
  <property fmtid="{D5CDD505-2E9C-101B-9397-08002B2CF9AE}" pid="9" name="Order">
    <vt:r8>3332600</vt:r8>
  </property>
  <property fmtid="{D5CDD505-2E9C-101B-9397-08002B2CF9AE}" pid="10" name="_SourceUrl">
    <vt:lpwstr/>
  </property>
  <property fmtid="{D5CDD505-2E9C-101B-9397-08002B2CF9AE}" pid="11" name="_SharedFileIndex">
    <vt:lpwstr/>
  </property>
  <property fmtid="{D5CDD505-2E9C-101B-9397-08002B2CF9AE}" pid="12" name="ComplianceAssetId">
    <vt:lpwstr/>
  </property>
  <property fmtid="{D5CDD505-2E9C-101B-9397-08002B2CF9AE}" pid="13" name="_ExtendedDescription">
    <vt:lpwstr/>
  </property>
  <property fmtid="{D5CDD505-2E9C-101B-9397-08002B2CF9AE}" pid="14" name="TriggerFlowInfo">
    <vt:lpwstr/>
  </property>
  <property fmtid="{D5CDD505-2E9C-101B-9397-08002B2CF9AE}" pid="15" name="MediaServiceImageTags">
    <vt:lpwstr/>
  </property>
</Properties>
</file>